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21.jpeg" ContentType="image/jpeg"/>
  <Override PartName="/ppt/media/image20.jpeg" ContentType="image/jpeg"/>
  <Override PartName="/ppt/media/image4.png" ContentType="image/png"/>
  <Override PartName="/ppt/media/image6.jpeg" ContentType="image/jpeg"/>
  <Override PartName="/ppt/media/image5.jpeg" ContentType="image/jpeg"/>
  <Override PartName="/ppt/media/image3.jpeg" ContentType="image/jpeg"/>
  <Override PartName="/ppt/media/image1.jpeg" ContentType="image/jpeg"/>
  <Override PartName="/ppt/media/image2.jpeg" ContentType="image/jpeg"/>
  <Override PartName="/ppt/media/image7.jpeg" ContentType="image/jpeg"/>
  <Override PartName="/ppt/media/image8.jpeg" ContentType="image/jpeg"/>
  <Override PartName="/ppt/media/image9.jpeg" ContentType="image/jpeg"/>
  <Override PartName="/ppt/media/image16.png" ContentType="image/png"/>
  <Override PartName="/ppt/media/image19.jpeg" ContentType="image/jpeg"/>
  <Override PartName="/ppt/media/image18.jpeg" ContentType="image/jpeg"/>
  <Override PartName="/ppt/media/image17.jpeg" ContentType="image/jpeg"/>
  <Override PartName="/ppt/media/image15.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25" name="PlaceHolder 2"/>
          <p:cNvSpPr>
            <a:spLocks noGrp="1"/>
          </p:cNvSpPr>
          <p:nvPr>
            <p:ph type="body"/>
          </p:nvPr>
        </p:nvSpPr>
        <p:spPr>
          <a:xfrm>
            <a:off x="311760" y="1152360"/>
            <a:ext cx="852012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26" name="PlaceHolder 3"/>
          <p:cNvSpPr>
            <a:spLocks noGrp="1"/>
          </p:cNvSpPr>
          <p:nvPr>
            <p:ph type="body"/>
          </p:nvPr>
        </p:nvSpPr>
        <p:spPr>
          <a:xfrm>
            <a:off x="311760" y="2936880"/>
            <a:ext cx="852012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28" name="PlaceHolder 2"/>
          <p:cNvSpPr>
            <a:spLocks noGrp="1"/>
          </p:cNvSpPr>
          <p:nvPr>
            <p:ph type="body"/>
          </p:nvPr>
        </p:nvSpPr>
        <p:spPr>
          <a:xfrm>
            <a:off x="31176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29" name="PlaceHolder 3"/>
          <p:cNvSpPr>
            <a:spLocks noGrp="1"/>
          </p:cNvSpPr>
          <p:nvPr>
            <p:ph type="body"/>
          </p:nvPr>
        </p:nvSpPr>
        <p:spPr>
          <a:xfrm>
            <a:off x="467784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30" name="PlaceHolder 4"/>
          <p:cNvSpPr>
            <a:spLocks noGrp="1"/>
          </p:cNvSpPr>
          <p:nvPr>
            <p:ph type="body"/>
          </p:nvPr>
        </p:nvSpPr>
        <p:spPr>
          <a:xfrm>
            <a:off x="311760" y="293688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31" name="PlaceHolder 5"/>
          <p:cNvSpPr>
            <a:spLocks noGrp="1"/>
          </p:cNvSpPr>
          <p:nvPr>
            <p:ph type="body"/>
          </p:nvPr>
        </p:nvSpPr>
        <p:spPr>
          <a:xfrm>
            <a:off x="4677840" y="293688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33" name="PlaceHolder 2"/>
          <p:cNvSpPr>
            <a:spLocks noGrp="1"/>
          </p:cNvSpPr>
          <p:nvPr>
            <p:ph type="body"/>
          </p:nvPr>
        </p:nvSpPr>
        <p:spPr>
          <a:xfrm>
            <a:off x="311760" y="115236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34" name="PlaceHolder 3"/>
          <p:cNvSpPr>
            <a:spLocks noGrp="1"/>
          </p:cNvSpPr>
          <p:nvPr>
            <p:ph type="body"/>
          </p:nvPr>
        </p:nvSpPr>
        <p:spPr>
          <a:xfrm>
            <a:off x="3192480" y="115236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35" name="PlaceHolder 4"/>
          <p:cNvSpPr>
            <a:spLocks noGrp="1"/>
          </p:cNvSpPr>
          <p:nvPr>
            <p:ph type="body"/>
          </p:nvPr>
        </p:nvSpPr>
        <p:spPr>
          <a:xfrm>
            <a:off x="6073200" y="115236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36" name="PlaceHolder 5"/>
          <p:cNvSpPr>
            <a:spLocks noGrp="1"/>
          </p:cNvSpPr>
          <p:nvPr>
            <p:ph type="body"/>
          </p:nvPr>
        </p:nvSpPr>
        <p:spPr>
          <a:xfrm>
            <a:off x="311760" y="293688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37" name="PlaceHolder 6"/>
          <p:cNvSpPr>
            <a:spLocks noGrp="1"/>
          </p:cNvSpPr>
          <p:nvPr>
            <p:ph type="body"/>
          </p:nvPr>
        </p:nvSpPr>
        <p:spPr>
          <a:xfrm>
            <a:off x="3192480" y="293688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38" name="PlaceHolder 7"/>
          <p:cNvSpPr>
            <a:spLocks noGrp="1"/>
          </p:cNvSpPr>
          <p:nvPr>
            <p:ph type="body"/>
          </p:nvPr>
        </p:nvSpPr>
        <p:spPr>
          <a:xfrm>
            <a:off x="6073200" y="293688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43" name="PlaceHolder 2"/>
          <p:cNvSpPr>
            <a:spLocks noGrp="1"/>
          </p:cNvSpPr>
          <p:nvPr>
            <p:ph type="subTitle"/>
          </p:nvPr>
        </p:nvSpPr>
        <p:spPr>
          <a:xfrm>
            <a:off x="311760" y="1152360"/>
            <a:ext cx="8520120" cy="34160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45" name="PlaceHolder 2"/>
          <p:cNvSpPr>
            <a:spLocks noGrp="1"/>
          </p:cNvSpPr>
          <p:nvPr>
            <p:ph type="body"/>
          </p:nvPr>
        </p:nvSpPr>
        <p:spPr>
          <a:xfrm>
            <a:off x="311760" y="1152360"/>
            <a:ext cx="8520120" cy="341604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47" name="PlaceHolder 2"/>
          <p:cNvSpPr>
            <a:spLocks noGrp="1"/>
          </p:cNvSpPr>
          <p:nvPr>
            <p:ph type="body"/>
          </p:nvPr>
        </p:nvSpPr>
        <p:spPr>
          <a:xfrm>
            <a:off x="311760" y="1152360"/>
            <a:ext cx="4157640" cy="3416040"/>
          </a:xfrm>
          <a:prstGeom prst="rect">
            <a:avLst/>
          </a:prstGeom>
        </p:spPr>
        <p:txBody>
          <a:bodyPr lIns="0" rIns="0" tIns="0" bIns="0">
            <a:normAutofit/>
          </a:bodyPr>
          <a:p>
            <a:endParaRPr b="0" lang="en-US" sz="1400" spc="-1" strike="noStrike">
              <a:solidFill>
                <a:srgbClr val="000000"/>
              </a:solidFill>
              <a:latin typeface="Arial"/>
            </a:endParaRPr>
          </a:p>
        </p:txBody>
      </p:sp>
      <p:sp>
        <p:nvSpPr>
          <p:cNvPr id="48" name="PlaceHolder 3"/>
          <p:cNvSpPr>
            <a:spLocks noGrp="1"/>
          </p:cNvSpPr>
          <p:nvPr>
            <p:ph type="body"/>
          </p:nvPr>
        </p:nvSpPr>
        <p:spPr>
          <a:xfrm>
            <a:off x="4677840" y="1152360"/>
            <a:ext cx="4157640" cy="341604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11760" y="444960"/>
            <a:ext cx="8520120" cy="26546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52" name="PlaceHolder 2"/>
          <p:cNvSpPr>
            <a:spLocks noGrp="1"/>
          </p:cNvSpPr>
          <p:nvPr>
            <p:ph type="body"/>
          </p:nvPr>
        </p:nvSpPr>
        <p:spPr>
          <a:xfrm>
            <a:off x="31176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53" name="PlaceHolder 3"/>
          <p:cNvSpPr>
            <a:spLocks noGrp="1"/>
          </p:cNvSpPr>
          <p:nvPr>
            <p:ph type="body"/>
          </p:nvPr>
        </p:nvSpPr>
        <p:spPr>
          <a:xfrm>
            <a:off x="4677840" y="1152360"/>
            <a:ext cx="4157640" cy="3416040"/>
          </a:xfrm>
          <a:prstGeom prst="rect">
            <a:avLst/>
          </a:prstGeom>
        </p:spPr>
        <p:txBody>
          <a:bodyPr lIns="0" rIns="0" tIns="0" bIns="0">
            <a:normAutofit/>
          </a:bodyPr>
          <a:p>
            <a:endParaRPr b="0" lang="en-US" sz="1400" spc="-1" strike="noStrike">
              <a:solidFill>
                <a:srgbClr val="000000"/>
              </a:solidFill>
              <a:latin typeface="Arial"/>
            </a:endParaRPr>
          </a:p>
        </p:txBody>
      </p:sp>
      <p:sp>
        <p:nvSpPr>
          <p:cNvPr id="54" name="PlaceHolder 4"/>
          <p:cNvSpPr>
            <a:spLocks noGrp="1"/>
          </p:cNvSpPr>
          <p:nvPr>
            <p:ph type="body"/>
          </p:nvPr>
        </p:nvSpPr>
        <p:spPr>
          <a:xfrm>
            <a:off x="311760" y="293688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4" name="PlaceHolder 2"/>
          <p:cNvSpPr>
            <a:spLocks noGrp="1"/>
          </p:cNvSpPr>
          <p:nvPr>
            <p:ph type="subTitle"/>
          </p:nvPr>
        </p:nvSpPr>
        <p:spPr>
          <a:xfrm>
            <a:off x="311760" y="1152360"/>
            <a:ext cx="8520120" cy="34160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56" name="PlaceHolder 2"/>
          <p:cNvSpPr>
            <a:spLocks noGrp="1"/>
          </p:cNvSpPr>
          <p:nvPr>
            <p:ph type="body"/>
          </p:nvPr>
        </p:nvSpPr>
        <p:spPr>
          <a:xfrm>
            <a:off x="311760" y="1152360"/>
            <a:ext cx="4157640" cy="3416040"/>
          </a:xfrm>
          <a:prstGeom prst="rect">
            <a:avLst/>
          </a:prstGeom>
        </p:spPr>
        <p:txBody>
          <a:bodyPr lIns="0" rIns="0" tIns="0" bIns="0">
            <a:normAutofit/>
          </a:bodyPr>
          <a:p>
            <a:endParaRPr b="0" lang="en-US" sz="1400" spc="-1" strike="noStrike">
              <a:solidFill>
                <a:srgbClr val="000000"/>
              </a:solidFill>
              <a:latin typeface="Arial"/>
            </a:endParaRPr>
          </a:p>
        </p:txBody>
      </p:sp>
      <p:sp>
        <p:nvSpPr>
          <p:cNvPr id="57" name="PlaceHolder 3"/>
          <p:cNvSpPr>
            <a:spLocks noGrp="1"/>
          </p:cNvSpPr>
          <p:nvPr>
            <p:ph type="body"/>
          </p:nvPr>
        </p:nvSpPr>
        <p:spPr>
          <a:xfrm>
            <a:off x="467784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58" name="PlaceHolder 4"/>
          <p:cNvSpPr>
            <a:spLocks noGrp="1"/>
          </p:cNvSpPr>
          <p:nvPr>
            <p:ph type="body"/>
          </p:nvPr>
        </p:nvSpPr>
        <p:spPr>
          <a:xfrm>
            <a:off x="4677840" y="293688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60" name="PlaceHolder 2"/>
          <p:cNvSpPr>
            <a:spLocks noGrp="1"/>
          </p:cNvSpPr>
          <p:nvPr>
            <p:ph type="body"/>
          </p:nvPr>
        </p:nvSpPr>
        <p:spPr>
          <a:xfrm>
            <a:off x="31176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61" name="PlaceHolder 3"/>
          <p:cNvSpPr>
            <a:spLocks noGrp="1"/>
          </p:cNvSpPr>
          <p:nvPr>
            <p:ph type="body"/>
          </p:nvPr>
        </p:nvSpPr>
        <p:spPr>
          <a:xfrm>
            <a:off x="467784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62" name="PlaceHolder 4"/>
          <p:cNvSpPr>
            <a:spLocks noGrp="1"/>
          </p:cNvSpPr>
          <p:nvPr>
            <p:ph type="body"/>
          </p:nvPr>
        </p:nvSpPr>
        <p:spPr>
          <a:xfrm>
            <a:off x="311760" y="2936880"/>
            <a:ext cx="852012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64" name="PlaceHolder 2"/>
          <p:cNvSpPr>
            <a:spLocks noGrp="1"/>
          </p:cNvSpPr>
          <p:nvPr>
            <p:ph type="body"/>
          </p:nvPr>
        </p:nvSpPr>
        <p:spPr>
          <a:xfrm>
            <a:off x="311760" y="1152360"/>
            <a:ext cx="852012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65" name="PlaceHolder 3"/>
          <p:cNvSpPr>
            <a:spLocks noGrp="1"/>
          </p:cNvSpPr>
          <p:nvPr>
            <p:ph type="body"/>
          </p:nvPr>
        </p:nvSpPr>
        <p:spPr>
          <a:xfrm>
            <a:off x="311760" y="2936880"/>
            <a:ext cx="852012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67" name="PlaceHolder 2"/>
          <p:cNvSpPr>
            <a:spLocks noGrp="1"/>
          </p:cNvSpPr>
          <p:nvPr>
            <p:ph type="body"/>
          </p:nvPr>
        </p:nvSpPr>
        <p:spPr>
          <a:xfrm>
            <a:off x="31176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68" name="PlaceHolder 3"/>
          <p:cNvSpPr>
            <a:spLocks noGrp="1"/>
          </p:cNvSpPr>
          <p:nvPr>
            <p:ph type="body"/>
          </p:nvPr>
        </p:nvSpPr>
        <p:spPr>
          <a:xfrm>
            <a:off x="467784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69" name="PlaceHolder 4"/>
          <p:cNvSpPr>
            <a:spLocks noGrp="1"/>
          </p:cNvSpPr>
          <p:nvPr>
            <p:ph type="body"/>
          </p:nvPr>
        </p:nvSpPr>
        <p:spPr>
          <a:xfrm>
            <a:off x="311760" y="293688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70" name="PlaceHolder 5"/>
          <p:cNvSpPr>
            <a:spLocks noGrp="1"/>
          </p:cNvSpPr>
          <p:nvPr>
            <p:ph type="body"/>
          </p:nvPr>
        </p:nvSpPr>
        <p:spPr>
          <a:xfrm>
            <a:off x="4677840" y="293688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72" name="PlaceHolder 2"/>
          <p:cNvSpPr>
            <a:spLocks noGrp="1"/>
          </p:cNvSpPr>
          <p:nvPr>
            <p:ph type="body"/>
          </p:nvPr>
        </p:nvSpPr>
        <p:spPr>
          <a:xfrm>
            <a:off x="311760" y="115236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73" name="PlaceHolder 3"/>
          <p:cNvSpPr>
            <a:spLocks noGrp="1"/>
          </p:cNvSpPr>
          <p:nvPr>
            <p:ph type="body"/>
          </p:nvPr>
        </p:nvSpPr>
        <p:spPr>
          <a:xfrm>
            <a:off x="3192480" y="115236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74" name="PlaceHolder 4"/>
          <p:cNvSpPr>
            <a:spLocks noGrp="1"/>
          </p:cNvSpPr>
          <p:nvPr>
            <p:ph type="body"/>
          </p:nvPr>
        </p:nvSpPr>
        <p:spPr>
          <a:xfrm>
            <a:off x="6073200" y="115236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75" name="PlaceHolder 5"/>
          <p:cNvSpPr>
            <a:spLocks noGrp="1"/>
          </p:cNvSpPr>
          <p:nvPr>
            <p:ph type="body"/>
          </p:nvPr>
        </p:nvSpPr>
        <p:spPr>
          <a:xfrm>
            <a:off x="311760" y="293688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76" name="PlaceHolder 6"/>
          <p:cNvSpPr>
            <a:spLocks noGrp="1"/>
          </p:cNvSpPr>
          <p:nvPr>
            <p:ph type="body"/>
          </p:nvPr>
        </p:nvSpPr>
        <p:spPr>
          <a:xfrm>
            <a:off x="3192480" y="293688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77" name="PlaceHolder 7"/>
          <p:cNvSpPr>
            <a:spLocks noGrp="1"/>
          </p:cNvSpPr>
          <p:nvPr>
            <p:ph type="body"/>
          </p:nvPr>
        </p:nvSpPr>
        <p:spPr>
          <a:xfrm>
            <a:off x="6073200" y="2936880"/>
            <a:ext cx="274320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6" name="PlaceHolder 2"/>
          <p:cNvSpPr>
            <a:spLocks noGrp="1"/>
          </p:cNvSpPr>
          <p:nvPr>
            <p:ph type="body"/>
          </p:nvPr>
        </p:nvSpPr>
        <p:spPr>
          <a:xfrm>
            <a:off x="311760" y="1152360"/>
            <a:ext cx="8520120" cy="341604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8" name="PlaceHolder 2"/>
          <p:cNvSpPr>
            <a:spLocks noGrp="1"/>
          </p:cNvSpPr>
          <p:nvPr>
            <p:ph type="body"/>
          </p:nvPr>
        </p:nvSpPr>
        <p:spPr>
          <a:xfrm>
            <a:off x="311760" y="1152360"/>
            <a:ext cx="4157640" cy="3416040"/>
          </a:xfrm>
          <a:prstGeom prst="rect">
            <a:avLst/>
          </a:prstGeom>
        </p:spPr>
        <p:txBody>
          <a:bodyPr lIns="0" rIns="0" tIns="0" bIns="0">
            <a:normAutofit/>
          </a:bodyPr>
          <a:p>
            <a:endParaRPr b="0" lang="en-US" sz="1400" spc="-1" strike="noStrike">
              <a:solidFill>
                <a:srgbClr val="000000"/>
              </a:solidFill>
              <a:latin typeface="Arial"/>
            </a:endParaRPr>
          </a:p>
        </p:txBody>
      </p:sp>
      <p:sp>
        <p:nvSpPr>
          <p:cNvPr id="9" name="PlaceHolder 3"/>
          <p:cNvSpPr>
            <a:spLocks noGrp="1"/>
          </p:cNvSpPr>
          <p:nvPr>
            <p:ph type="body"/>
          </p:nvPr>
        </p:nvSpPr>
        <p:spPr>
          <a:xfrm>
            <a:off x="4677840" y="1152360"/>
            <a:ext cx="4157640" cy="341604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444960"/>
            <a:ext cx="8520120" cy="26546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13" name="PlaceHolder 2"/>
          <p:cNvSpPr>
            <a:spLocks noGrp="1"/>
          </p:cNvSpPr>
          <p:nvPr>
            <p:ph type="body"/>
          </p:nvPr>
        </p:nvSpPr>
        <p:spPr>
          <a:xfrm>
            <a:off x="31176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14" name="PlaceHolder 3"/>
          <p:cNvSpPr>
            <a:spLocks noGrp="1"/>
          </p:cNvSpPr>
          <p:nvPr>
            <p:ph type="body"/>
          </p:nvPr>
        </p:nvSpPr>
        <p:spPr>
          <a:xfrm>
            <a:off x="4677840" y="1152360"/>
            <a:ext cx="4157640" cy="3416040"/>
          </a:xfrm>
          <a:prstGeom prst="rect">
            <a:avLst/>
          </a:prstGeom>
        </p:spPr>
        <p:txBody>
          <a:bodyPr lIns="0" rIns="0" tIns="0" bIns="0">
            <a:normAutofit/>
          </a:bodyPr>
          <a:p>
            <a:endParaRPr b="0" lang="en-US" sz="1400" spc="-1" strike="noStrike">
              <a:solidFill>
                <a:srgbClr val="000000"/>
              </a:solidFill>
              <a:latin typeface="Arial"/>
            </a:endParaRPr>
          </a:p>
        </p:txBody>
      </p:sp>
      <p:sp>
        <p:nvSpPr>
          <p:cNvPr id="15" name="PlaceHolder 4"/>
          <p:cNvSpPr>
            <a:spLocks noGrp="1"/>
          </p:cNvSpPr>
          <p:nvPr>
            <p:ph type="body"/>
          </p:nvPr>
        </p:nvSpPr>
        <p:spPr>
          <a:xfrm>
            <a:off x="311760" y="293688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17" name="PlaceHolder 2"/>
          <p:cNvSpPr>
            <a:spLocks noGrp="1"/>
          </p:cNvSpPr>
          <p:nvPr>
            <p:ph type="body"/>
          </p:nvPr>
        </p:nvSpPr>
        <p:spPr>
          <a:xfrm>
            <a:off x="311760" y="1152360"/>
            <a:ext cx="4157640" cy="3416040"/>
          </a:xfrm>
          <a:prstGeom prst="rect">
            <a:avLst/>
          </a:prstGeom>
        </p:spPr>
        <p:txBody>
          <a:bodyPr lIns="0" rIns="0" tIns="0" bIns="0">
            <a:normAutofit/>
          </a:bodyPr>
          <a:p>
            <a:endParaRPr b="0" lang="en-US" sz="1400" spc="-1" strike="noStrike">
              <a:solidFill>
                <a:srgbClr val="000000"/>
              </a:solidFill>
              <a:latin typeface="Arial"/>
            </a:endParaRPr>
          </a:p>
        </p:txBody>
      </p:sp>
      <p:sp>
        <p:nvSpPr>
          <p:cNvPr id="18" name="PlaceHolder 3"/>
          <p:cNvSpPr>
            <a:spLocks noGrp="1"/>
          </p:cNvSpPr>
          <p:nvPr>
            <p:ph type="body"/>
          </p:nvPr>
        </p:nvSpPr>
        <p:spPr>
          <a:xfrm>
            <a:off x="467784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19" name="PlaceHolder 4"/>
          <p:cNvSpPr>
            <a:spLocks noGrp="1"/>
          </p:cNvSpPr>
          <p:nvPr>
            <p:ph type="body"/>
          </p:nvPr>
        </p:nvSpPr>
        <p:spPr>
          <a:xfrm>
            <a:off x="4677840" y="293688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p:spPr>
        <p:txBody>
          <a:bodyPr lIns="0" rIns="0" tIns="0" bIns="0" anchor="ctr"/>
          <a:p>
            <a:endParaRPr b="0" lang="en-US" sz="1400" spc="-1" strike="noStrike">
              <a:solidFill>
                <a:srgbClr val="000000"/>
              </a:solidFill>
              <a:latin typeface="Arial"/>
            </a:endParaRPr>
          </a:p>
        </p:txBody>
      </p:sp>
      <p:sp>
        <p:nvSpPr>
          <p:cNvPr id="21" name="PlaceHolder 2"/>
          <p:cNvSpPr>
            <a:spLocks noGrp="1"/>
          </p:cNvSpPr>
          <p:nvPr>
            <p:ph type="body"/>
          </p:nvPr>
        </p:nvSpPr>
        <p:spPr>
          <a:xfrm>
            <a:off x="31176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22" name="PlaceHolder 3"/>
          <p:cNvSpPr>
            <a:spLocks noGrp="1"/>
          </p:cNvSpPr>
          <p:nvPr>
            <p:ph type="body"/>
          </p:nvPr>
        </p:nvSpPr>
        <p:spPr>
          <a:xfrm>
            <a:off x="4677840" y="1152360"/>
            <a:ext cx="4157640" cy="1629360"/>
          </a:xfrm>
          <a:prstGeom prst="rect">
            <a:avLst/>
          </a:prstGeom>
        </p:spPr>
        <p:txBody>
          <a:bodyPr lIns="0" rIns="0" tIns="0" bIns="0">
            <a:normAutofit/>
          </a:bodyPr>
          <a:p>
            <a:endParaRPr b="0" lang="en-US" sz="1400" spc="-1" strike="noStrike">
              <a:solidFill>
                <a:srgbClr val="000000"/>
              </a:solidFill>
              <a:latin typeface="Arial"/>
            </a:endParaRPr>
          </a:p>
        </p:txBody>
      </p:sp>
      <p:sp>
        <p:nvSpPr>
          <p:cNvPr id="23" name="PlaceHolder 4"/>
          <p:cNvSpPr>
            <a:spLocks noGrp="1"/>
          </p:cNvSpPr>
          <p:nvPr>
            <p:ph type="body"/>
          </p:nvPr>
        </p:nvSpPr>
        <p:spPr>
          <a:xfrm>
            <a:off x="311760" y="2936880"/>
            <a:ext cx="8520120" cy="16293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p:spPr>
        <p:txBody>
          <a:bodyPr tIns="91440" bIns="91440" anchor="b"/>
          <a:p>
            <a:r>
              <a:rPr b="0" lang="en-US" sz="5200" spc="-1" strike="noStrike">
                <a:solidFill>
                  <a:srgbClr val="000000"/>
                </a:solidFill>
                <a:latin typeface="Arial"/>
              </a:rPr>
              <a:t>Click to edit the title text format</a:t>
            </a:r>
            <a:endParaRPr b="0" lang="en-US" sz="5200" spc="-1" strike="noStrike">
              <a:solidFill>
                <a:srgbClr val="000000"/>
              </a:solidFill>
              <a:latin typeface="Arial"/>
            </a:endParaRPr>
          </a:p>
        </p:txBody>
      </p:sp>
      <p:sp>
        <p:nvSpPr>
          <p:cNvPr id="1" name="PlaceHolder 2"/>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54732F54-6F10-4351-A345-724DFA3077BD}" type="slidenum">
              <a:rPr b="0" lang="en-US" sz="1000" spc="-1" strike="noStrike">
                <a:solidFill>
                  <a:srgbClr val="595959"/>
                </a:solidFill>
                <a:latin typeface="Arial"/>
                <a:ea typeface="Arial"/>
              </a:rPr>
              <a:t>&lt;number&gt;</a:t>
            </a:fld>
            <a:endParaRPr b="0" lang="en-US" sz="1000" spc="-1" strike="noStrike">
              <a:latin typeface="Times New Roman"/>
            </a:endParaRPr>
          </a:p>
        </p:txBody>
      </p:sp>
      <p:sp>
        <p:nvSpPr>
          <p:cNvPr id="2"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44960"/>
            <a:ext cx="8520120" cy="572400"/>
          </a:xfrm>
          <a:prstGeom prst="rect">
            <a:avLst/>
          </a:prstGeom>
        </p:spPr>
        <p:txBody>
          <a:bodyPr tIns="91440" bIns="91440"/>
          <a:p>
            <a:r>
              <a:rPr b="0" lang="en-US" sz="2800" spc="-1" strike="noStrike">
                <a:solidFill>
                  <a:srgbClr val="000000"/>
                </a:solidFill>
                <a:latin typeface="Arial"/>
              </a:rPr>
              <a:t>Click to edit the title text format</a:t>
            </a:r>
            <a:endParaRPr b="0" lang="en-US" sz="2800" spc="-1" strike="noStrike">
              <a:solidFill>
                <a:srgbClr val="000000"/>
              </a:solidFill>
              <a:latin typeface="Arial"/>
            </a:endParaRPr>
          </a:p>
        </p:txBody>
      </p:sp>
      <p:sp>
        <p:nvSpPr>
          <p:cNvPr id="40" name="PlaceHolder 2"/>
          <p:cNvSpPr>
            <a:spLocks noGrp="1"/>
          </p:cNvSpPr>
          <p:nvPr>
            <p:ph type="body"/>
          </p:nvPr>
        </p:nvSpPr>
        <p:spPr>
          <a:xfrm>
            <a:off x="311760" y="1152360"/>
            <a:ext cx="8520120" cy="3416040"/>
          </a:xfrm>
          <a:prstGeom prst="rect">
            <a:avLst/>
          </a:prstGeom>
        </p:spPr>
        <p:txBody>
          <a:bodyPr tIns="91440" bIns="91440"/>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1" name="PlaceHolder 3"/>
          <p:cNvSpPr>
            <a:spLocks noGrp="1"/>
          </p:cNvSpPr>
          <p:nvPr>
            <p:ph type="sldNum"/>
          </p:nvPr>
        </p:nvSpPr>
        <p:spPr>
          <a:xfrm>
            <a:off x="8472600" y="4663080"/>
            <a:ext cx="548280" cy="393120"/>
          </a:xfrm>
          <a:prstGeom prst="rect">
            <a:avLst/>
          </a:prstGeom>
        </p:spPr>
        <p:txBody>
          <a:bodyPr tIns="91440" bIns="91440" anchor="ctr"/>
          <a:p>
            <a:pPr algn="r">
              <a:lnSpc>
                <a:spcPct val="100000"/>
              </a:lnSpc>
            </a:pPr>
            <a:fld id="{38C1B66D-98E8-48A7-852F-C9883A3D4B7E}" type="slidenum">
              <a:rPr b="0" lang="en-US" sz="1000" spc="-1" strike="noStrike">
                <a:solidFill>
                  <a:srgbClr val="595959"/>
                </a:solidFill>
                <a:latin typeface="Arial"/>
                <a:ea typeface="Arial"/>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5.xml"/>
</Relationships>
</file>

<file path=ppt/slides/_rels/slide1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hyperlink" Target="http://wwals.net/issues/vww/ga-spills/" TargetMode="External"/><Relationship Id="rId2" Type="http://schemas.openxmlformats.org/officeDocument/2006/relationships/image" Target="../media/image13.jpeg"/><Relationship Id="rId3"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5.xml"/>
</Relationships>
</file>

<file path=ppt/slides/_rels/slide19.xml.rels><?xml version="1.0" encoding="UTF-8"?>
<Relationships xmlns="http://schemas.openxmlformats.org/package/2006/relationships"><Relationship Id="rId1" Type="http://schemas.openxmlformats.org/officeDocument/2006/relationships/hyperlink" Target="http://wwals.net/vww/testing" TargetMode="External"/><Relationship Id="rId2" Type="http://schemas.openxmlformats.org/officeDocument/2006/relationships/image" Target="../media/image18.jpeg"/><Relationship Id="rId3"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5.xml"/>
</Relationships>
</file>

<file path=ppt/slides/_rels/slide20.xml.rels><?xml version="1.0" encoding="UTF-8"?>
<Relationships xmlns="http://schemas.openxmlformats.org/package/2006/relationships"><Relationship Id="rId1" Type="http://schemas.openxmlformats.org/officeDocument/2006/relationships/hyperlink" Target="http://wwals.net/?p=47812" TargetMode="External"/><Relationship Id="rId2" Type="http://schemas.openxmlformats.org/officeDocument/2006/relationships/slideLayout" Target="../slideLayouts/slideLayout15.xml"/>
</Relationships>
</file>

<file path=ppt/slides/_rels/slide21.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5.xml"/>
</Relationships>
</file>

<file path=ppt/slides/_rels/slide22.xml.rels><?xml version="1.0" encoding="UTF-8"?>
<Relationships xmlns="http://schemas.openxmlformats.org/package/2006/relationships"><Relationship Id="rId1" Type="http://schemas.openxmlformats.org/officeDocument/2006/relationships/hyperlink" Target="mailto:contact@suwanneeriverkeeper.org" TargetMode="External"/><Relationship Id="rId2" Type="http://schemas.openxmlformats.org/officeDocument/2006/relationships/hyperlink" Target="http://www.wwals.net" TargetMode="External"/><Relationship Id="rId3" Type="http://schemas.openxmlformats.org/officeDocument/2006/relationships/hyperlink" Target="mailto:wwalswatershed@gmail.com" TargetMode="External"/><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354240" y="130320"/>
            <a:ext cx="8520120" cy="2047680"/>
          </a:xfrm>
          <a:prstGeom prst="rect">
            <a:avLst/>
          </a:prstGeom>
          <a:noFill/>
          <a:ln>
            <a:noFill/>
          </a:ln>
        </p:spPr>
        <p:txBody>
          <a:bodyPr tIns="91440" bIns="91440" anchor="b"/>
          <a:p>
            <a:pPr algn="ctr">
              <a:lnSpc>
                <a:spcPct val="100000"/>
              </a:lnSpc>
            </a:pPr>
            <a:r>
              <a:rPr b="0" lang="en-US" sz="3600" spc="-1" strike="noStrike">
                <a:solidFill>
                  <a:srgbClr val="000000"/>
                </a:solidFill>
                <a:latin typeface="Arial"/>
                <a:ea typeface="Arial"/>
              </a:rPr>
              <a:t>Daily GA-EPD Sewage Spills Reports:</a:t>
            </a:r>
            <a:br/>
            <a:r>
              <a:rPr b="0" lang="en-US" sz="3600" spc="-1" strike="noStrike">
                <a:solidFill>
                  <a:srgbClr val="000000"/>
                </a:solidFill>
                <a:latin typeface="Arial"/>
                <a:ea typeface="Arial"/>
              </a:rPr>
              <a:t>How that happened, What’s in them,</a:t>
            </a:r>
            <a:br/>
            <a:r>
              <a:rPr b="0" lang="en-US" sz="3600" spc="-1" strike="noStrike">
                <a:solidFill>
                  <a:srgbClr val="000000"/>
                </a:solidFill>
                <a:latin typeface="Arial"/>
                <a:ea typeface="Arial"/>
              </a:rPr>
              <a:t>And what to do about them</a:t>
            </a:r>
            <a:endParaRPr b="0" lang="en-US" sz="3600" spc="-1" strike="noStrike">
              <a:solidFill>
                <a:srgbClr val="000000"/>
              </a:solidFill>
              <a:latin typeface="Arial"/>
            </a:endParaRPr>
          </a:p>
        </p:txBody>
      </p:sp>
      <p:sp>
        <p:nvSpPr>
          <p:cNvPr id="79" name="TextShape 2"/>
          <p:cNvSpPr txBox="1"/>
          <p:nvPr/>
        </p:nvSpPr>
        <p:spPr>
          <a:xfrm>
            <a:off x="311760" y="2834280"/>
            <a:ext cx="8520120" cy="792360"/>
          </a:xfrm>
          <a:prstGeom prst="rect">
            <a:avLst/>
          </a:prstGeom>
          <a:noFill/>
          <a:ln>
            <a:noFill/>
          </a:ln>
        </p:spPr>
        <p:txBody>
          <a:bodyPr tIns="91440" bIns="91440"/>
          <a:p>
            <a:pPr algn="ctr"/>
            <a:endParaRPr b="0" lang="en-US" sz="3200" spc="-1" strike="noStrike">
              <a:latin typeface="Arial"/>
            </a:endParaRPr>
          </a:p>
        </p:txBody>
      </p:sp>
      <p:pic>
        <p:nvPicPr>
          <p:cNvPr id="80" name="Google Shape;56;p13" descr=""/>
          <p:cNvPicPr/>
          <p:nvPr/>
        </p:nvPicPr>
        <p:blipFill>
          <a:blip r:embed="rId1"/>
          <a:stretch/>
        </p:blipFill>
        <p:spPr>
          <a:xfrm>
            <a:off x="442800" y="2343240"/>
            <a:ext cx="7983360" cy="224820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311760" y="457560"/>
            <a:ext cx="2345760" cy="5598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20 groups signed on by Halloween </a:t>
            </a:r>
            <a:endParaRPr b="0" lang="en-US" sz="2800" spc="-1" strike="noStrike">
              <a:solidFill>
                <a:srgbClr val="000000"/>
              </a:solidFill>
              <a:latin typeface="Arial"/>
            </a:endParaRPr>
          </a:p>
        </p:txBody>
      </p:sp>
      <p:sp>
        <p:nvSpPr>
          <p:cNvPr id="106" name="TextShape 2"/>
          <p:cNvSpPr txBox="1"/>
          <p:nvPr/>
        </p:nvSpPr>
        <p:spPr>
          <a:xfrm>
            <a:off x="311760" y="2419560"/>
            <a:ext cx="3284280" cy="2149200"/>
          </a:xfrm>
          <a:prstGeom prst="rect">
            <a:avLst/>
          </a:prstGeom>
          <a:noFill/>
          <a:ln>
            <a:noFill/>
          </a:ln>
        </p:spPr>
        <p:txBody>
          <a:bodyPr tIns="91440" bIns="91440"/>
          <a:p>
            <a:pPr>
              <a:lnSpc>
                <a:spcPct val="115000"/>
              </a:lnSpc>
              <a:spcAft>
                <a:spcPts val="1599"/>
              </a:spcAft>
            </a:pPr>
            <a:r>
              <a:rPr b="0" lang="en-US" sz="1800" spc="-1" strike="noStrike">
                <a:solidFill>
                  <a:srgbClr val="000000"/>
                </a:solidFill>
                <a:latin typeface="Arial"/>
                <a:ea typeface="Arial"/>
              </a:rPr>
              <a:t>Sent it to GA-EPD.</a:t>
            </a:r>
            <a:endParaRPr b="0" lang="en-US" sz="1800" spc="-1" strike="noStrike">
              <a:solidFill>
                <a:srgbClr val="000000"/>
              </a:solidFill>
              <a:latin typeface="Arial"/>
            </a:endParaRPr>
          </a:p>
        </p:txBody>
      </p:sp>
      <p:pic>
        <p:nvPicPr>
          <p:cNvPr id="107" name="Google Shape;119;p22" descr=""/>
          <p:cNvPicPr/>
          <p:nvPr/>
        </p:nvPicPr>
        <p:blipFill>
          <a:blip r:embed="rId1"/>
          <a:stretch/>
        </p:blipFill>
        <p:spPr>
          <a:xfrm>
            <a:off x="3976200" y="-1265760"/>
            <a:ext cx="4370760" cy="646956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311760" y="444960"/>
            <a:ext cx="852012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GA-EPD did answer on November 2, 2018</a:t>
            </a:r>
            <a:endParaRPr b="0" lang="en-US" sz="2800" spc="-1" strike="noStrike">
              <a:solidFill>
                <a:srgbClr val="000000"/>
              </a:solidFill>
              <a:latin typeface="Arial"/>
            </a:endParaRPr>
          </a:p>
        </p:txBody>
      </p:sp>
      <p:sp>
        <p:nvSpPr>
          <p:cNvPr id="109" name="TextShape 2"/>
          <p:cNvSpPr txBox="1"/>
          <p:nvPr/>
        </p:nvSpPr>
        <p:spPr>
          <a:xfrm>
            <a:off x="311760" y="1152360"/>
            <a:ext cx="8520120" cy="3416040"/>
          </a:xfrm>
          <a:prstGeom prst="rect">
            <a:avLst/>
          </a:prstGeom>
          <a:noFill/>
          <a:ln>
            <a:noFill/>
          </a:ln>
        </p:spPr>
        <p:txBody>
          <a:bodyPr tIns="91440" bIns="91440"/>
          <a:p>
            <a:pPr marL="457200">
              <a:lnSpc>
                <a:spcPct val="115000"/>
              </a:lnSpc>
            </a:pPr>
            <a:r>
              <a:rPr b="0" lang="en-US" sz="1800" spc="-1" strike="noStrike">
                <a:solidFill>
                  <a:srgbClr val="000000"/>
                </a:solidFill>
                <a:latin typeface="Arial"/>
                <a:ea typeface="Arial"/>
              </a:rPr>
              <a:t>John – good idea.  We will get to work immediately </a:t>
            </a:r>
            <a:endParaRPr b="0" lang="en-US" sz="1800" spc="-1" strike="noStrike">
              <a:solidFill>
                <a:srgbClr val="000000"/>
              </a:solidFill>
              <a:latin typeface="Arial"/>
            </a:endParaRPr>
          </a:p>
          <a:p>
            <a:pPr marL="457200">
              <a:lnSpc>
                <a:spcPct val="115000"/>
              </a:lnSpc>
            </a:pPr>
            <a:r>
              <a:rPr b="0" lang="en-US" sz="1800" spc="-1" strike="noStrike">
                <a:solidFill>
                  <a:srgbClr val="000000"/>
                </a:solidFill>
                <a:latin typeface="Arial"/>
                <a:ea typeface="Arial"/>
              </a:rPr>
              <a:t>on the logistics to see how we can make this happen.  </a:t>
            </a:r>
            <a:endParaRPr b="0" lang="en-US" sz="1800" spc="-1" strike="noStrike">
              <a:solidFill>
                <a:srgbClr val="000000"/>
              </a:solidFill>
              <a:latin typeface="Arial"/>
            </a:endParaRPr>
          </a:p>
          <a:p>
            <a:pPr marL="457200">
              <a:lnSpc>
                <a:spcPct val="115000"/>
              </a:lnSpc>
            </a:pPr>
            <a:r>
              <a:rPr b="0" lang="en-US" sz="1800" spc="-1" strike="noStrike">
                <a:solidFill>
                  <a:srgbClr val="000000"/>
                </a:solidFill>
                <a:latin typeface="Arial"/>
                <a:ea typeface="Arial"/>
              </a:rPr>
              <a:t>I’ll keep you informed of our progress.  </a:t>
            </a:r>
            <a:endParaRPr b="0" lang="en-US" sz="1800" spc="-1" strike="noStrike">
              <a:solidFill>
                <a:srgbClr val="000000"/>
              </a:solidFill>
              <a:latin typeface="Arial"/>
            </a:endParaRPr>
          </a:p>
          <a:p>
            <a:pPr marL="457200">
              <a:lnSpc>
                <a:spcPct val="115000"/>
              </a:lnSpc>
            </a:pPr>
            <a:endParaRPr b="0" lang="en-US" sz="1800" spc="-1" strike="noStrike">
              <a:solidFill>
                <a:srgbClr val="000000"/>
              </a:solidFill>
              <a:latin typeface="Arial"/>
            </a:endParaRPr>
          </a:p>
          <a:p>
            <a:pPr marL="457200">
              <a:lnSpc>
                <a:spcPct val="115000"/>
              </a:lnSpc>
            </a:pPr>
            <a:r>
              <a:rPr b="0" lang="en-US" sz="1800" spc="-1" strike="noStrike">
                <a:solidFill>
                  <a:srgbClr val="000000"/>
                </a:solidFill>
                <a:latin typeface="Arial"/>
                <a:ea typeface="Arial"/>
              </a:rPr>
              <a:t>Rick Dunn</a:t>
            </a:r>
            <a:endParaRPr b="0" lang="en-US" sz="1800" spc="-1" strike="noStrike">
              <a:solidFill>
                <a:srgbClr val="000000"/>
              </a:solidFill>
              <a:latin typeface="Arial"/>
            </a:endParaRPr>
          </a:p>
          <a:p>
            <a:pPr marL="457200">
              <a:lnSpc>
                <a:spcPct val="115000"/>
              </a:lnSpc>
            </a:pPr>
            <a:r>
              <a:rPr b="0" lang="en-US" sz="1800" spc="-1" strike="noStrike">
                <a:solidFill>
                  <a:srgbClr val="000000"/>
                </a:solidFill>
                <a:latin typeface="Arial"/>
                <a:ea typeface="Arial"/>
              </a:rPr>
              <a:t>EPD</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Kept collecting sign-ons.</a:t>
            </a:r>
            <a:endParaRPr b="0" lang="en-US" sz="1800" spc="-1" strike="noStrike">
              <a:solidFill>
                <a:srgbClr val="000000"/>
              </a:solidFill>
              <a:latin typeface="Arial"/>
            </a:endParaRPr>
          </a:p>
          <a:p>
            <a:pPr>
              <a:lnSpc>
                <a:spcPct val="115000"/>
              </a:lnSpc>
              <a:spcBef>
                <a:spcPts val="1599"/>
              </a:spcBef>
              <a:spcAft>
                <a:spcPts val="1599"/>
              </a:spcAft>
            </a:pPr>
            <a:r>
              <a:rPr b="0" lang="en-US" sz="1800" spc="-1" strike="noStrike">
                <a:solidFill>
                  <a:srgbClr val="000000"/>
                </a:solidFill>
                <a:latin typeface="Arial"/>
                <a:ea typeface="Arial"/>
              </a:rPr>
              <a:t>Even put up a petition for individuals to sign.</a:t>
            </a:r>
            <a:endParaRPr b="0" lang="en-US" sz="1800" spc="-1" strike="noStrike">
              <a:solidFill>
                <a:srgbClr val="000000"/>
              </a:solidFill>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311760" y="126720"/>
            <a:ext cx="8520120" cy="72756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Thirty Groups:</a:t>
            </a:r>
            <a:endParaRPr b="0" lang="en-US" sz="2800" spc="-1" strike="noStrike">
              <a:solidFill>
                <a:srgbClr val="000000"/>
              </a:solidFill>
              <a:latin typeface="Arial"/>
            </a:endParaRPr>
          </a:p>
        </p:txBody>
      </p:sp>
      <p:sp>
        <p:nvSpPr>
          <p:cNvPr id="111" name="TextShape 2"/>
          <p:cNvSpPr txBox="1"/>
          <p:nvPr/>
        </p:nvSpPr>
        <p:spPr>
          <a:xfrm>
            <a:off x="311760" y="854280"/>
            <a:ext cx="4149360" cy="4169880"/>
          </a:xfrm>
          <a:prstGeom prst="rect">
            <a:avLst/>
          </a:prstGeom>
          <a:noFill/>
          <a:ln>
            <a:noFill/>
          </a:ln>
        </p:spPr>
        <p:txBody>
          <a:bodyPr tIns="91440" bIns="91440"/>
          <a:p>
            <a:pPr>
              <a:lnSpc>
                <a:spcPct val="171000"/>
              </a:lnSpc>
            </a:pPr>
            <a:r>
              <a:rPr b="0" lang="en-US" sz="1200" spc="-1" strike="noStrike">
                <a:solidFill>
                  <a:srgbClr val="000000"/>
                </a:solidFill>
                <a:latin typeface="Arial"/>
                <a:ea typeface="Arial"/>
              </a:rPr>
              <a:t>Thanks to Georgia Water Coalition (GWC) and Georgia River Network (GRN) for helping get signers, especially Flint Riverkeeper Gordon Rogers, to Dana Skelton of GRN, to Satilla Riverkeeper Laura Early, to Matanzas Riverkeeper Jen Lomberk, to Collier County Waterkeeper Harrison Langley, to Aquiferious Founder Margaret Tolbert, to Our Santa Fe River President Michael Roth, to SSJG Sierra Club Chair Whitey Markle, to Paddle Florida Executive Director Bill Richards, to April Lipscomb of SELC, to Jennette Gayer of Environment Georgia, and to Mike Worley of Georgia Wildlife Federation for mentioning the idea to Dick Dunn before we even sent him the resolution.</a:t>
            </a:r>
            <a:endParaRPr b="0" lang="en-US" sz="1200" spc="-1" strike="noStrike">
              <a:solidFill>
                <a:srgbClr val="000000"/>
              </a:solidFill>
              <a:latin typeface="Arial"/>
            </a:endParaRPr>
          </a:p>
          <a:p>
            <a:pPr>
              <a:lnSpc>
                <a:spcPct val="115000"/>
              </a:lnSpc>
            </a:pPr>
            <a:endParaRPr b="0" lang="en-US" sz="1200" spc="-1" strike="noStrike">
              <a:solidFill>
                <a:srgbClr val="000000"/>
              </a:solidFill>
              <a:latin typeface="Arial"/>
            </a:endParaRPr>
          </a:p>
          <a:p>
            <a:pPr>
              <a:lnSpc>
                <a:spcPct val="115000"/>
              </a:lnSpc>
              <a:spcAft>
                <a:spcPts val="1599"/>
              </a:spcAft>
            </a:pPr>
            <a:endParaRPr b="0" lang="en-US" sz="1200" spc="-1" strike="noStrike">
              <a:solidFill>
                <a:srgbClr val="000000"/>
              </a:solidFill>
              <a:latin typeface="Arial"/>
            </a:endParaRPr>
          </a:p>
        </p:txBody>
      </p:sp>
      <p:pic>
        <p:nvPicPr>
          <p:cNvPr id="112" name="Google Shape;132;p24" descr=""/>
          <p:cNvPicPr/>
          <p:nvPr/>
        </p:nvPicPr>
        <p:blipFill>
          <a:blip r:embed="rId1"/>
          <a:stretch/>
        </p:blipFill>
        <p:spPr>
          <a:xfrm>
            <a:off x="4514760" y="0"/>
            <a:ext cx="4498200" cy="5143320"/>
          </a:xfrm>
          <a:prstGeom prst="rect">
            <a:avLst/>
          </a:prstGeom>
          <a:ln>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TextShape 1"/>
          <p:cNvSpPr txBox="1"/>
          <p:nvPr/>
        </p:nvSpPr>
        <p:spPr>
          <a:xfrm>
            <a:off x="311760" y="444960"/>
            <a:ext cx="852012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Surprise!</a:t>
            </a:r>
            <a:endParaRPr b="0" lang="en-US" sz="2800" spc="-1" strike="noStrike">
              <a:solidFill>
                <a:srgbClr val="000000"/>
              </a:solidFill>
              <a:latin typeface="Arial"/>
            </a:endParaRPr>
          </a:p>
        </p:txBody>
      </p:sp>
      <p:sp>
        <p:nvSpPr>
          <p:cNvPr id="114" name="TextShape 2"/>
          <p:cNvSpPr txBox="1"/>
          <p:nvPr/>
        </p:nvSpPr>
        <p:spPr>
          <a:xfrm>
            <a:off x="311760" y="1152360"/>
            <a:ext cx="8520120" cy="3416040"/>
          </a:xfrm>
          <a:prstGeom prst="rect">
            <a:avLst/>
          </a:prstGeom>
          <a:noFill/>
          <a:ln>
            <a:noFill/>
          </a:ln>
        </p:spPr>
        <p:txBody>
          <a:bodyPr tIns="91440" bIns="91440"/>
          <a:p>
            <a:pPr>
              <a:lnSpc>
                <a:spcPct val="115000"/>
              </a:lnSpc>
            </a:pPr>
            <a:r>
              <a:rPr b="0" lang="en-US" sz="1800" spc="-1" strike="noStrike">
                <a:solidFill>
                  <a:srgbClr val="000000"/>
                </a:solidFill>
                <a:latin typeface="Arial"/>
                <a:ea typeface="Arial"/>
              </a:rPr>
              <a:t>Starting</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 </a:t>
            </a:r>
            <a:r>
              <a:rPr b="0" lang="en-US" sz="1800" spc="-1" strike="noStrike">
                <a:solidFill>
                  <a:srgbClr val="000000"/>
                </a:solidFill>
                <a:latin typeface="Arial"/>
                <a:ea typeface="Arial"/>
              </a:rPr>
              <a:t>December 20, 2018</a:t>
            </a:r>
            <a:endParaRPr b="0" lang="en-US" sz="1800" spc="-1" strike="noStrike">
              <a:solidFill>
                <a:srgbClr val="000000"/>
              </a:solidFill>
              <a:latin typeface="Arial"/>
            </a:endParaRPr>
          </a:p>
          <a:p>
            <a:pPr>
              <a:lnSpc>
                <a:spcPct val="115000"/>
              </a:lnSpc>
              <a:spcBef>
                <a:spcPts val="1599"/>
              </a:spcBef>
              <a:spcAft>
                <a:spcPts val="1599"/>
              </a:spcAft>
            </a:pPr>
            <a:endParaRPr b="0" lang="en-US" sz="1800" spc="-1" strike="noStrike">
              <a:solidFill>
                <a:srgbClr val="000000"/>
              </a:solidFill>
              <a:latin typeface="Arial"/>
            </a:endParaRPr>
          </a:p>
        </p:txBody>
      </p:sp>
      <p:pic>
        <p:nvPicPr>
          <p:cNvPr id="115" name="Google Shape;139;p25" descr=""/>
          <p:cNvPicPr/>
          <p:nvPr/>
        </p:nvPicPr>
        <p:blipFill>
          <a:blip r:embed="rId1"/>
          <a:stretch/>
        </p:blipFill>
        <p:spPr>
          <a:xfrm>
            <a:off x="2758320" y="190800"/>
            <a:ext cx="9509400" cy="507168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311760" y="444960"/>
            <a:ext cx="852012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I asked Valdosta</a:t>
            </a:r>
            <a:br/>
            <a:r>
              <a:rPr b="0" lang="en-US" sz="2800" spc="-1" strike="noStrike">
                <a:solidFill>
                  <a:srgbClr val="000000"/>
                </a:solidFill>
                <a:latin typeface="Arial"/>
                <a:ea typeface="Arial"/>
              </a:rPr>
              <a:t>for this list for years</a:t>
            </a:r>
            <a:endParaRPr b="0" lang="en-US" sz="2800" spc="-1" strike="noStrike">
              <a:solidFill>
                <a:srgbClr val="000000"/>
              </a:solidFill>
              <a:latin typeface="Arial"/>
            </a:endParaRPr>
          </a:p>
        </p:txBody>
      </p:sp>
      <p:sp>
        <p:nvSpPr>
          <p:cNvPr id="117" name="TextShape 2"/>
          <p:cNvSpPr txBox="1"/>
          <p:nvPr/>
        </p:nvSpPr>
        <p:spPr>
          <a:xfrm>
            <a:off x="311760" y="1152360"/>
            <a:ext cx="8520120" cy="3416040"/>
          </a:xfrm>
          <a:prstGeom prst="rect">
            <a:avLst/>
          </a:prstGeom>
          <a:noFill/>
          <a:ln>
            <a:noFill/>
          </a:ln>
        </p:spPr>
        <p:txBody>
          <a:bodyPr tIns="91440" bIns="91440"/>
          <a:p>
            <a:pPr>
              <a:lnSpc>
                <a:spcPct val="115000"/>
              </a:lnSpc>
              <a:spcBef>
                <a:spcPts val="1001"/>
              </a:spcBef>
            </a:pPr>
            <a:r>
              <a:rPr b="0" lang="en-US" sz="1800" spc="-1" strike="noStrike">
                <a:solidFill>
                  <a:srgbClr val="000000"/>
                </a:solidFill>
                <a:latin typeface="Arial"/>
                <a:ea typeface="Arial"/>
              </a:rPr>
              <a:t>FInally got it from GA-EPD.</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Things are getting better.</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But we never would have known</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Without this EPD data.</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And still there are spills.</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Some Valdosta and Lowndes County</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did not tell us about….</a:t>
            </a:r>
            <a:endParaRPr b="0" lang="en-US" sz="1800" spc="-1" strike="noStrike">
              <a:solidFill>
                <a:srgbClr val="000000"/>
              </a:solidFill>
              <a:latin typeface="Arial"/>
            </a:endParaRPr>
          </a:p>
          <a:p>
            <a:pPr>
              <a:lnSpc>
                <a:spcPct val="115000"/>
              </a:lnSpc>
              <a:spcBef>
                <a:spcPts val="1599"/>
              </a:spcBef>
              <a:spcAft>
                <a:spcPts val="1599"/>
              </a:spcAft>
            </a:pPr>
            <a:r>
              <a:rPr b="0" lang="en-US" sz="1800" spc="-1" strike="noStrike" u="sng">
                <a:solidFill>
                  <a:srgbClr val="0097a7"/>
                </a:solidFill>
                <a:uFillTx/>
                <a:latin typeface="Arial"/>
                <a:ea typeface="Arial"/>
                <a:hlinkClick r:id="rId1"/>
              </a:rPr>
              <a:t>wwals.net/issues/vww/ga-spills</a:t>
            </a:r>
            <a:endParaRPr b="0" lang="en-US" sz="1800" spc="-1" strike="noStrike">
              <a:solidFill>
                <a:srgbClr val="000000"/>
              </a:solidFill>
              <a:latin typeface="Arial"/>
            </a:endParaRPr>
          </a:p>
        </p:txBody>
      </p:sp>
      <p:pic>
        <p:nvPicPr>
          <p:cNvPr id="118" name="Google Shape;146;p26" descr=""/>
          <p:cNvPicPr/>
          <p:nvPr/>
        </p:nvPicPr>
        <p:blipFill>
          <a:blip r:embed="rId2"/>
          <a:stretch/>
        </p:blipFill>
        <p:spPr>
          <a:xfrm>
            <a:off x="5132880" y="0"/>
            <a:ext cx="2993040" cy="5142960"/>
          </a:xfrm>
          <a:prstGeom prst="rect">
            <a:avLst/>
          </a:prstGeom>
          <a:ln>
            <a:noFill/>
          </a:ln>
        </p:spPr>
      </p:pic>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311760" y="147600"/>
            <a:ext cx="8520120" cy="86976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Actually, not better:</a:t>
            </a:r>
            <a:br/>
            <a:r>
              <a:rPr b="0" lang="en-US" sz="2800" spc="-1" strike="noStrike">
                <a:solidFill>
                  <a:srgbClr val="000000"/>
                </a:solidFill>
                <a:latin typeface="Arial"/>
                <a:ea typeface="Arial"/>
              </a:rPr>
              <a:t>Valdosta spilled more in</a:t>
            </a:r>
            <a:br/>
            <a:r>
              <a:rPr b="0" lang="en-US" sz="2800" spc="-1" strike="noStrike">
                <a:solidFill>
                  <a:srgbClr val="000000"/>
                </a:solidFill>
                <a:latin typeface="Arial"/>
                <a:ea typeface="Arial"/>
              </a:rPr>
              <a:t>December 2018 than</a:t>
            </a:r>
            <a:br/>
            <a:r>
              <a:rPr b="0" lang="en-US" sz="2800" spc="-1" strike="noStrike">
                <a:solidFill>
                  <a:srgbClr val="000000"/>
                </a:solidFill>
                <a:latin typeface="Arial"/>
                <a:ea typeface="Arial"/>
              </a:rPr>
              <a:t>In all of 2017.</a:t>
            </a:r>
            <a:endParaRPr b="0" lang="en-US" sz="2800" spc="-1" strike="noStrike">
              <a:solidFill>
                <a:srgbClr val="000000"/>
              </a:solidFill>
              <a:latin typeface="Arial"/>
            </a:endParaRPr>
          </a:p>
        </p:txBody>
      </p:sp>
      <p:sp>
        <p:nvSpPr>
          <p:cNvPr id="120" name="TextShape 2"/>
          <p:cNvSpPr txBox="1"/>
          <p:nvPr/>
        </p:nvSpPr>
        <p:spPr>
          <a:xfrm>
            <a:off x="311760" y="2056680"/>
            <a:ext cx="8520120" cy="2512080"/>
          </a:xfrm>
          <a:prstGeom prst="rect">
            <a:avLst/>
          </a:prstGeom>
          <a:noFill/>
          <a:ln>
            <a:noFill/>
          </a:ln>
        </p:spPr>
        <p:txBody>
          <a:bodyPr tIns="91440" bIns="91440"/>
          <a:p>
            <a:pPr>
              <a:lnSpc>
                <a:spcPct val="115000"/>
              </a:lnSpc>
            </a:pPr>
            <a:r>
              <a:rPr b="0" lang="en-US" sz="1800" spc="-1" strike="noStrike">
                <a:solidFill>
                  <a:srgbClr val="595959"/>
                </a:solidFill>
                <a:latin typeface="Arial"/>
                <a:ea typeface="Arial"/>
              </a:rPr>
              <a:t>And we never would have known</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595959"/>
                </a:solidFill>
                <a:latin typeface="Arial"/>
                <a:ea typeface="Arial"/>
              </a:rPr>
              <a:t> </a:t>
            </a:r>
            <a:r>
              <a:rPr b="0" lang="en-US" sz="1800" spc="-1" strike="noStrike">
                <a:solidFill>
                  <a:srgbClr val="595959"/>
                </a:solidFill>
                <a:latin typeface="Arial"/>
                <a:ea typeface="Arial"/>
              </a:rPr>
              <a:t>without the GA-EPD data</a:t>
            </a:r>
            <a:endParaRPr b="0" lang="en-US" sz="1800" spc="-1" strike="noStrike">
              <a:solidFill>
                <a:srgbClr val="000000"/>
              </a:solidFill>
              <a:latin typeface="Arial"/>
            </a:endParaRPr>
          </a:p>
          <a:p>
            <a:pPr>
              <a:lnSpc>
                <a:spcPct val="115000"/>
              </a:lnSpc>
              <a:spcBef>
                <a:spcPts val="1599"/>
              </a:spcBef>
              <a:spcAft>
                <a:spcPts val="1599"/>
              </a:spcAft>
            </a:pPr>
            <a:endParaRPr b="0" lang="en-US" sz="1800" spc="-1" strike="noStrike">
              <a:solidFill>
                <a:srgbClr val="000000"/>
              </a:solidFill>
              <a:latin typeface="Arial"/>
            </a:endParaRPr>
          </a:p>
        </p:txBody>
      </p:sp>
      <p:pic>
        <p:nvPicPr>
          <p:cNvPr id="121" name="Google Shape;153;p27" descr=""/>
          <p:cNvPicPr/>
          <p:nvPr/>
        </p:nvPicPr>
        <p:blipFill>
          <a:blip r:embed="rId1"/>
          <a:stretch/>
        </p:blipFill>
        <p:spPr>
          <a:xfrm>
            <a:off x="4608720" y="0"/>
            <a:ext cx="3279240" cy="5142960"/>
          </a:xfrm>
          <a:prstGeom prst="rect">
            <a:avLst/>
          </a:prstGeom>
          <a:ln>
            <a:noFill/>
          </a:ln>
        </p:spPr>
      </p:pic>
      <p:pic>
        <p:nvPicPr>
          <p:cNvPr id="122" name="Google Shape;154;p27" descr=""/>
          <p:cNvPicPr/>
          <p:nvPr/>
        </p:nvPicPr>
        <p:blipFill>
          <a:blip r:embed="rId2"/>
          <a:stretch/>
        </p:blipFill>
        <p:spPr>
          <a:xfrm>
            <a:off x="114480" y="3176640"/>
            <a:ext cx="5714640" cy="199044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84240" y="444960"/>
            <a:ext cx="2193480" cy="217476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Daily differences, automated by WWALS</a:t>
            </a:r>
            <a:endParaRPr b="0" lang="en-US" sz="2800" spc="-1" strike="noStrike">
              <a:solidFill>
                <a:srgbClr val="000000"/>
              </a:solidFill>
              <a:latin typeface="Arial"/>
            </a:endParaRPr>
          </a:p>
        </p:txBody>
      </p:sp>
      <p:sp>
        <p:nvSpPr>
          <p:cNvPr id="124" name="TextShape 2"/>
          <p:cNvSpPr txBox="1"/>
          <p:nvPr/>
        </p:nvSpPr>
        <p:spPr>
          <a:xfrm>
            <a:off x="242640" y="3048120"/>
            <a:ext cx="2035080" cy="1961280"/>
          </a:xfrm>
          <a:prstGeom prst="rect">
            <a:avLst/>
          </a:prstGeom>
          <a:noFill/>
          <a:ln>
            <a:noFill/>
          </a:ln>
        </p:spPr>
        <p:txBody>
          <a:bodyPr tIns="91440" bIns="91440"/>
          <a:p>
            <a:pPr>
              <a:lnSpc>
                <a:spcPct val="115000"/>
              </a:lnSpc>
            </a:pPr>
            <a:r>
              <a:rPr b="0" lang="en-US" sz="1800" spc="-1" strike="noStrike">
                <a:solidFill>
                  <a:srgbClr val="595959"/>
                </a:solidFill>
                <a:latin typeface="Arial"/>
                <a:ea typeface="Arial"/>
              </a:rPr>
              <a:t>Highlighting new spills and updates on old ones.</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wwals.net/issues/vww/ga-spills</a:t>
            </a:r>
            <a:endParaRPr b="0" lang="en-US" sz="1800" spc="-1" strike="noStrike">
              <a:solidFill>
                <a:srgbClr val="000000"/>
              </a:solidFill>
              <a:latin typeface="Arial"/>
            </a:endParaRPr>
          </a:p>
          <a:p>
            <a:pPr>
              <a:lnSpc>
                <a:spcPct val="115000"/>
              </a:lnSpc>
              <a:spcBef>
                <a:spcPts val="1599"/>
              </a:spcBef>
              <a:spcAft>
                <a:spcPts val="1599"/>
              </a:spcAft>
            </a:pPr>
            <a:endParaRPr b="0" lang="en-US" sz="1800" spc="-1" strike="noStrike">
              <a:solidFill>
                <a:srgbClr val="000000"/>
              </a:solidFill>
              <a:latin typeface="Arial"/>
            </a:endParaRPr>
          </a:p>
        </p:txBody>
      </p:sp>
      <p:pic>
        <p:nvPicPr>
          <p:cNvPr id="125" name="Google Shape;161;p28" descr=""/>
          <p:cNvPicPr/>
          <p:nvPr/>
        </p:nvPicPr>
        <p:blipFill>
          <a:blip r:embed="rId1"/>
          <a:stretch/>
        </p:blipFill>
        <p:spPr>
          <a:xfrm>
            <a:off x="2328480" y="0"/>
            <a:ext cx="6772320" cy="5142960"/>
          </a:xfrm>
          <a:prstGeom prst="rect">
            <a:avLst/>
          </a:prstGeom>
          <a:ln>
            <a:noFill/>
          </a:ln>
        </p:spPr>
      </p:pic>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311760" y="444960"/>
            <a:ext cx="852012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How do we</a:t>
            </a:r>
            <a:endParaRPr b="0" lang="en-US" sz="2800" spc="-1" strike="noStrike">
              <a:solidFill>
                <a:srgbClr val="000000"/>
              </a:solidFill>
              <a:latin typeface="Arial"/>
            </a:endParaRPr>
          </a:p>
        </p:txBody>
      </p:sp>
      <p:sp>
        <p:nvSpPr>
          <p:cNvPr id="127" name="TextShape 2"/>
          <p:cNvSpPr txBox="1"/>
          <p:nvPr/>
        </p:nvSpPr>
        <p:spPr>
          <a:xfrm>
            <a:off x="311760" y="1152360"/>
            <a:ext cx="8520120" cy="3416040"/>
          </a:xfrm>
          <a:prstGeom prst="rect">
            <a:avLst/>
          </a:prstGeom>
          <a:noFill/>
          <a:ln>
            <a:noFill/>
          </a:ln>
        </p:spPr>
        <p:txBody>
          <a:bodyPr tIns="91440" bIns="91440"/>
          <a:p>
            <a:pPr>
              <a:lnSpc>
                <a:spcPct val="115000"/>
              </a:lnSpc>
            </a:pPr>
            <a:r>
              <a:rPr b="0" lang="en-US" sz="1800" spc="-1" strike="noStrike">
                <a:solidFill>
                  <a:srgbClr val="000000"/>
                </a:solidFill>
                <a:latin typeface="Arial"/>
                <a:ea typeface="Arial"/>
              </a:rPr>
              <a:t>Get GA-EPD to fine offenders?</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Get spillers to fix their infrastructure?</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Find how far spills went downstream?</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Or underground into wells?</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How do we get spillers to do water quality testing</a:t>
            </a:r>
            <a:endParaRPr b="0" lang="en-US" sz="1800" spc="-1" strike="noStrike">
              <a:solidFill>
                <a:srgbClr val="000000"/>
              </a:solidFill>
              <a:latin typeface="Arial"/>
            </a:endParaRPr>
          </a:p>
          <a:p>
            <a:pPr>
              <a:lnSpc>
                <a:spcPct val="115000"/>
              </a:lnSpc>
              <a:spcBef>
                <a:spcPts val="1599"/>
              </a:spcBef>
              <a:spcAft>
                <a:spcPts val="1599"/>
              </a:spcAft>
            </a:pPr>
            <a:r>
              <a:rPr b="0" lang="en-US" sz="1800" spc="-1" strike="noStrike">
                <a:solidFill>
                  <a:srgbClr val="000000"/>
                </a:solidFill>
                <a:latin typeface="Arial"/>
                <a:ea typeface="Arial"/>
              </a:rPr>
              <a:t>Or to find others doing it?</a:t>
            </a:r>
            <a:endParaRPr b="0" lang="en-US" sz="1800" spc="-1" strike="noStrike">
              <a:solidFill>
                <a:srgbClr val="000000"/>
              </a:solidFill>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311760" y="444960"/>
            <a:ext cx="288756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Not just spills.</a:t>
            </a:r>
            <a:br/>
            <a:r>
              <a:rPr b="0" lang="en-US" sz="2400" spc="-1" strike="noStrike">
                <a:solidFill>
                  <a:srgbClr val="000000"/>
                </a:solidFill>
                <a:latin typeface="Arial"/>
                <a:ea typeface="Arial"/>
              </a:rPr>
              <a:t>E. Coli and</a:t>
            </a:r>
            <a:br/>
            <a:r>
              <a:rPr b="0" lang="en-US" sz="2400" spc="-1" strike="noStrike">
                <a:solidFill>
                  <a:srgbClr val="000000"/>
                </a:solidFill>
                <a:latin typeface="Arial"/>
                <a:ea typeface="Arial"/>
              </a:rPr>
              <a:t>Fecal coliform</a:t>
            </a:r>
            <a:br/>
            <a:r>
              <a:rPr b="0" lang="en-US" sz="2400" spc="-1" strike="noStrike">
                <a:solidFill>
                  <a:srgbClr val="000000"/>
                </a:solidFill>
                <a:latin typeface="Arial"/>
                <a:ea typeface="Arial"/>
              </a:rPr>
              <a:t>Spike</a:t>
            </a:r>
            <a:br/>
            <a:r>
              <a:rPr b="0" lang="en-US" sz="2400" spc="-1" strike="noStrike">
                <a:solidFill>
                  <a:srgbClr val="000000"/>
                </a:solidFill>
                <a:latin typeface="Arial"/>
                <a:ea typeface="Arial"/>
              </a:rPr>
              <a:t>Other times,</a:t>
            </a:r>
            <a:br/>
            <a:r>
              <a:rPr b="0" lang="en-US" sz="2400" spc="-1" strike="noStrike">
                <a:solidFill>
                  <a:srgbClr val="000000"/>
                </a:solidFill>
                <a:latin typeface="Arial"/>
                <a:ea typeface="Arial"/>
              </a:rPr>
              <a:t>Other places.</a:t>
            </a:r>
            <a:endParaRPr b="0" lang="en-US" sz="2400" spc="-1" strike="noStrike">
              <a:solidFill>
                <a:srgbClr val="000000"/>
              </a:solidFill>
              <a:latin typeface="Arial"/>
            </a:endParaRPr>
          </a:p>
        </p:txBody>
      </p:sp>
      <p:sp>
        <p:nvSpPr>
          <p:cNvPr id="129" name="TextShape 2"/>
          <p:cNvSpPr txBox="1"/>
          <p:nvPr/>
        </p:nvSpPr>
        <p:spPr>
          <a:xfrm>
            <a:off x="3308400" y="1152360"/>
            <a:ext cx="5523120" cy="3416040"/>
          </a:xfrm>
          <a:prstGeom prst="rect">
            <a:avLst/>
          </a:prstGeom>
          <a:noFill/>
          <a:ln>
            <a:noFill/>
          </a:ln>
        </p:spPr>
        <p:txBody>
          <a:bodyPr tIns="91440" bIns="91440"/>
          <a:p>
            <a:endParaRPr b="0" lang="en-US" sz="1400" spc="-1" strike="noStrike">
              <a:solidFill>
                <a:srgbClr val="000000"/>
              </a:solidFill>
              <a:latin typeface="Arial"/>
            </a:endParaRPr>
          </a:p>
        </p:txBody>
      </p:sp>
      <p:pic>
        <p:nvPicPr>
          <p:cNvPr id="130" name="Google Shape;174;p30" descr=""/>
          <p:cNvPicPr/>
          <p:nvPr/>
        </p:nvPicPr>
        <p:blipFill>
          <a:blip r:embed="rId1"/>
          <a:stretch/>
        </p:blipFill>
        <p:spPr>
          <a:xfrm>
            <a:off x="2646360" y="401760"/>
            <a:ext cx="6453000" cy="4302000"/>
          </a:xfrm>
          <a:prstGeom prst="rect">
            <a:avLst/>
          </a:prstGeom>
          <a:ln>
            <a:noFill/>
          </a:ln>
        </p:spPr>
      </p:pic>
      <p:sp>
        <p:nvSpPr>
          <p:cNvPr id="131" name="CustomShape 3"/>
          <p:cNvSpPr/>
          <p:nvPr/>
        </p:nvSpPr>
        <p:spPr>
          <a:xfrm>
            <a:off x="421920" y="2826360"/>
            <a:ext cx="2777400" cy="2161800"/>
          </a:xfrm>
          <a:prstGeom prst="rect">
            <a:avLst/>
          </a:prstGeom>
          <a:noFill/>
          <a:ln>
            <a:noFill/>
          </a:ln>
        </p:spPr>
        <p:style>
          <a:lnRef idx="0"/>
          <a:fillRef idx="0"/>
          <a:effectRef idx="0"/>
          <a:fontRef idx="minor"/>
        </p:style>
        <p:txBody>
          <a:bodyPr tIns="91440" bIns="91440"/>
          <a:p>
            <a:pPr>
              <a:lnSpc>
                <a:spcPct val="100000"/>
              </a:lnSpc>
            </a:pPr>
            <a:r>
              <a:rPr b="0" lang="en-US" sz="1800" spc="-1" strike="noStrike">
                <a:solidFill>
                  <a:srgbClr val="000000"/>
                </a:solidFill>
                <a:latin typeface="Arial"/>
                <a:ea typeface="Arial"/>
              </a:rPr>
              <a:t>Wildlife?</a:t>
            </a:r>
            <a:endParaRPr b="0" lang="en-US" sz="1800" spc="-1" strike="noStrike">
              <a:latin typeface="Arial"/>
            </a:endParaRPr>
          </a:p>
          <a:p>
            <a:pPr>
              <a:lnSpc>
                <a:spcPct val="100000"/>
              </a:lnSpc>
            </a:pPr>
            <a:r>
              <a:rPr b="0" lang="en-US" sz="1800" spc="-1" strike="noStrike">
                <a:solidFill>
                  <a:srgbClr val="000000"/>
                </a:solidFill>
                <a:latin typeface="Arial"/>
                <a:ea typeface="Arial"/>
              </a:rPr>
              <a:t>Cows? Horses?</a:t>
            </a:r>
            <a:endParaRPr b="0" lang="en-US" sz="1800" spc="-1" strike="noStrike">
              <a:latin typeface="Arial"/>
            </a:endParaRPr>
          </a:p>
          <a:p>
            <a:pPr>
              <a:lnSpc>
                <a:spcPct val="100000"/>
              </a:lnSpc>
            </a:pPr>
            <a:r>
              <a:rPr b="0" lang="en-US" sz="1800" spc="-1" strike="noStrike">
                <a:solidFill>
                  <a:srgbClr val="000000"/>
                </a:solidFill>
                <a:latin typeface="Arial"/>
                <a:ea typeface="Arial"/>
              </a:rPr>
              <a:t>Cats and dogs?</a:t>
            </a:r>
            <a:endParaRPr b="0" lang="en-US" sz="1800" spc="-1" strike="noStrike">
              <a:latin typeface="Arial"/>
            </a:endParaRPr>
          </a:p>
          <a:p>
            <a:pPr>
              <a:lnSpc>
                <a:spcPct val="100000"/>
              </a:lnSpc>
            </a:pPr>
            <a:r>
              <a:rPr b="0" lang="en-US" sz="1800" spc="-1" strike="noStrike">
                <a:solidFill>
                  <a:srgbClr val="000000"/>
                </a:solidFill>
                <a:latin typeface="Arial"/>
                <a:ea typeface="Arial"/>
              </a:rPr>
              <a:t>Septic tanks?</a:t>
            </a:r>
            <a:endParaRPr b="0" lang="en-US" sz="1800" spc="-1" strike="noStrike">
              <a:latin typeface="Arial"/>
            </a:endParaRPr>
          </a:p>
          <a:p>
            <a:pPr>
              <a:lnSpc>
                <a:spcPct val="100000"/>
              </a:lnSpc>
            </a:pPr>
            <a:r>
              <a:rPr b="0" lang="en-US" sz="1800" spc="-1" strike="noStrike">
                <a:solidFill>
                  <a:srgbClr val="000000"/>
                </a:solidFill>
                <a:latin typeface="Arial"/>
                <a:ea typeface="Arial"/>
              </a:rPr>
              <a:t>More testing can find out</a:t>
            </a:r>
            <a:endParaRPr b="0" lang="en-US" sz="1800" spc="-1" strike="noStrike">
              <a:latin typeface="Arial"/>
            </a:endParaRPr>
          </a:p>
          <a:p>
            <a:pPr>
              <a:lnSpc>
                <a:spcPct val="100000"/>
              </a:lnSpc>
            </a:pPr>
            <a:r>
              <a:rPr b="0" lang="en-US" sz="1800" spc="-1" strike="noStrike">
                <a:solidFill>
                  <a:srgbClr val="000000"/>
                </a:solidFill>
                <a:latin typeface="Arial"/>
                <a:ea typeface="Arial"/>
              </a:rPr>
              <a:t>So we can find fixes.</a:t>
            </a:r>
            <a:endParaRPr b="0" lang="en-US" sz="1800" spc="-1" strike="noStrike">
              <a:latin typeface="Arial"/>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311760" y="215280"/>
            <a:ext cx="2850120" cy="80208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Valdosta test stations</a:t>
            </a:r>
            <a:endParaRPr b="0" lang="en-US" sz="2800" spc="-1" strike="noStrike">
              <a:solidFill>
                <a:srgbClr val="000000"/>
              </a:solidFill>
              <a:latin typeface="Arial"/>
            </a:endParaRPr>
          </a:p>
        </p:txBody>
      </p:sp>
      <p:sp>
        <p:nvSpPr>
          <p:cNvPr id="133" name="TextShape 2"/>
          <p:cNvSpPr txBox="1"/>
          <p:nvPr/>
        </p:nvSpPr>
        <p:spPr>
          <a:xfrm>
            <a:off x="311760" y="1152360"/>
            <a:ext cx="2542320" cy="3787560"/>
          </a:xfrm>
          <a:prstGeom prst="rect">
            <a:avLst/>
          </a:prstGeom>
          <a:noFill/>
          <a:ln>
            <a:noFill/>
          </a:ln>
        </p:spPr>
        <p:txBody>
          <a:bodyPr tIns="91440" bIns="91440"/>
          <a:p>
            <a:pPr>
              <a:lnSpc>
                <a:spcPct val="115000"/>
              </a:lnSpc>
            </a:pPr>
            <a:r>
              <a:rPr b="0" lang="en-US" sz="1800" spc="-1" strike="noStrike">
                <a:solidFill>
                  <a:srgbClr val="000000"/>
                </a:solidFill>
                <a:latin typeface="Arial"/>
                <a:ea typeface="Arial"/>
              </a:rPr>
              <a:t>Need verification. Gaps need covering.</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Valdosta reducing from weekly to monthly.</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WWALS water quality testing program. </a:t>
            </a:r>
            <a:r>
              <a:rPr b="0" lang="en-US" sz="1800" spc="-1" strike="noStrike" u="sng">
                <a:solidFill>
                  <a:srgbClr val="0097a7"/>
                </a:solidFill>
                <a:uFillTx/>
                <a:latin typeface="Arial"/>
                <a:ea typeface="Arial"/>
                <a:hlinkClick r:id="rId1"/>
              </a:rPr>
              <a:t>wwals.net/vww/testing</a:t>
            </a:r>
            <a:endParaRPr b="0" lang="en-US" sz="1800" spc="-1" strike="noStrike">
              <a:solidFill>
                <a:srgbClr val="000000"/>
              </a:solidFill>
              <a:latin typeface="Arial"/>
            </a:endParaRPr>
          </a:p>
          <a:p>
            <a:pPr>
              <a:lnSpc>
                <a:spcPct val="115000"/>
              </a:lnSpc>
              <a:spcBef>
                <a:spcPts val="1599"/>
              </a:spcBef>
              <a:spcAft>
                <a:spcPts val="1599"/>
              </a:spcAft>
            </a:pPr>
            <a:r>
              <a:rPr b="0" lang="en-US" sz="1800" spc="-1" strike="noStrike">
                <a:solidFill>
                  <a:srgbClr val="000000"/>
                </a:solidFill>
                <a:latin typeface="Arial"/>
                <a:ea typeface="Arial"/>
              </a:rPr>
              <a:t>Shouldn’t permit holders and states be doing this?</a:t>
            </a:r>
            <a:endParaRPr b="0" lang="en-US" sz="1800" spc="-1" strike="noStrike">
              <a:solidFill>
                <a:srgbClr val="000000"/>
              </a:solidFill>
              <a:latin typeface="Arial"/>
            </a:endParaRPr>
          </a:p>
        </p:txBody>
      </p:sp>
      <p:pic>
        <p:nvPicPr>
          <p:cNvPr id="134" name="Google Shape;182;p31" descr=""/>
          <p:cNvPicPr/>
          <p:nvPr/>
        </p:nvPicPr>
        <p:blipFill>
          <a:blip r:embed="rId2"/>
          <a:stretch/>
        </p:blipFill>
        <p:spPr>
          <a:xfrm>
            <a:off x="3162240" y="147600"/>
            <a:ext cx="5714640" cy="4847760"/>
          </a:xfrm>
          <a:prstGeom prst="rect">
            <a:avLst/>
          </a:prstGeom>
          <a:ln>
            <a:noFill/>
          </a:ln>
        </p:spPr>
      </p:pic>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TextShape 1"/>
          <p:cNvSpPr txBox="1"/>
          <p:nvPr/>
        </p:nvSpPr>
        <p:spPr>
          <a:xfrm>
            <a:off x="311760" y="73800"/>
            <a:ext cx="8520120" cy="37062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Spills damage</a:t>
            </a:r>
            <a:br/>
            <a:r>
              <a:rPr b="0" lang="en-US" sz="2800" spc="-1" strike="noStrike">
                <a:solidFill>
                  <a:srgbClr val="000000"/>
                </a:solidFill>
                <a:latin typeface="Arial"/>
                <a:ea typeface="Arial"/>
              </a:rPr>
              <a:t> Fishing, Swimming,</a:t>
            </a:r>
            <a:br/>
            <a:r>
              <a:rPr b="0" lang="en-US" sz="2800" spc="-1" strike="noStrike">
                <a:solidFill>
                  <a:srgbClr val="000000"/>
                </a:solidFill>
                <a:latin typeface="Arial"/>
                <a:ea typeface="Arial"/>
              </a:rPr>
              <a:t> Boating, Drinking.</a:t>
            </a:r>
            <a:br/>
            <a:endParaRPr b="0" lang="en-US" sz="2800" spc="-1" strike="noStrike">
              <a:solidFill>
                <a:srgbClr val="000000"/>
              </a:solidFill>
              <a:latin typeface="Arial"/>
            </a:endParaRPr>
          </a:p>
        </p:txBody>
      </p:sp>
      <p:sp>
        <p:nvSpPr>
          <p:cNvPr id="82" name="TextShape 2"/>
          <p:cNvSpPr txBox="1"/>
          <p:nvPr/>
        </p:nvSpPr>
        <p:spPr>
          <a:xfrm>
            <a:off x="311760" y="1544400"/>
            <a:ext cx="3666600" cy="3024000"/>
          </a:xfrm>
          <a:prstGeom prst="rect">
            <a:avLst/>
          </a:prstGeom>
          <a:noFill/>
          <a:ln>
            <a:noFill/>
          </a:ln>
        </p:spPr>
        <p:txBody>
          <a:bodyPr tIns="91440" bIns="91440"/>
          <a:p>
            <a:pPr>
              <a:lnSpc>
                <a:spcPct val="100000"/>
              </a:lnSpc>
            </a:pPr>
            <a:r>
              <a:rPr b="0" lang="en-US" sz="2400" spc="-1" strike="noStrike">
                <a:solidFill>
                  <a:srgbClr val="000000"/>
                </a:solidFill>
                <a:latin typeface="Arial"/>
                <a:ea typeface="Arial"/>
              </a:rPr>
              <a:t>Wastewater permits</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Arial"/>
              </a:rPr>
              <a:t> </a:t>
            </a:r>
            <a:r>
              <a:rPr b="0" lang="en-US" sz="2400" spc="-1" strike="noStrike">
                <a:solidFill>
                  <a:srgbClr val="000000"/>
                </a:solidFill>
                <a:latin typeface="Arial"/>
                <a:ea typeface="Arial"/>
              </a:rPr>
              <a:t>require:</a:t>
            </a:r>
            <a:endParaRPr b="0" lang="en-US" sz="2400" spc="-1" strike="noStrike">
              <a:solidFill>
                <a:srgbClr val="000000"/>
              </a:solidFill>
              <a:latin typeface="Arial"/>
            </a:endParaRPr>
          </a:p>
          <a:p>
            <a:pPr marL="457200" indent="-380520">
              <a:lnSpc>
                <a:spcPct val="100000"/>
              </a:lnSpc>
              <a:buClr>
                <a:srgbClr val="000000"/>
              </a:buClr>
              <a:buFont typeface="Arial"/>
              <a:buChar char="●"/>
            </a:pPr>
            <a:r>
              <a:rPr b="0" lang="en-US" sz="2400" spc="-1" strike="noStrike">
                <a:solidFill>
                  <a:srgbClr val="000000"/>
                </a:solidFill>
                <a:latin typeface="Arial"/>
                <a:ea typeface="Arial"/>
              </a:rPr>
              <a:t>Publicity only for       &gt;= 10,000 gallons.</a:t>
            </a:r>
            <a:endParaRPr b="0" lang="en-US" sz="2400" spc="-1" strike="noStrike">
              <a:solidFill>
                <a:srgbClr val="000000"/>
              </a:solidFill>
              <a:latin typeface="Arial"/>
            </a:endParaRPr>
          </a:p>
          <a:p>
            <a:pPr marL="457200" indent="-380520">
              <a:lnSpc>
                <a:spcPct val="100000"/>
              </a:lnSpc>
              <a:buClr>
                <a:srgbClr val="000000"/>
              </a:buClr>
              <a:buFont typeface="Arial"/>
              <a:buChar char="●"/>
            </a:pPr>
            <a:r>
              <a:rPr b="0" lang="en-US" sz="2400" spc="-1" strike="noStrike">
                <a:solidFill>
                  <a:srgbClr val="000000"/>
                </a:solidFill>
                <a:latin typeface="Arial"/>
                <a:ea typeface="Arial"/>
              </a:rPr>
              <a:t>Testing only after major spills.</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Arial"/>
              </a:rPr>
              <a:t>So Florida counties pay</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Arial"/>
              </a:rPr>
              <a:t>for Georgia spills (testing, economic damage).</a:t>
            </a:r>
            <a:endParaRPr b="0" lang="en-US" sz="2400" spc="-1" strike="noStrike">
              <a:solidFill>
                <a:srgbClr val="000000"/>
              </a:solidFill>
              <a:latin typeface="Arial"/>
            </a:endParaRPr>
          </a:p>
          <a:p>
            <a:pPr>
              <a:lnSpc>
                <a:spcPct val="115000"/>
              </a:lnSpc>
              <a:spcAft>
                <a:spcPts val="1599"/>
              </a:spcAft>
            </a:pPr>
            <a:endParaRPr b="0" lang="en-US" sz="2400" spc="-1" strike="noStrike">
              <a:solidFill>
                <a:srgbClr val="000000"/>
              </a:solidFill>
              <a:latin typeface="Arial"/>
            </a:endParaRPr>
          </a:p>
        </p:txBody>
      </p:sp>
      <p:pic>
        <p:nvPicPr>
          <p:cNvPr id="83" name="Google Shape;63;p14" descr=""/>
          <p:cNvPicPr/>
          <p:nvPr/>
        </p:nvPicPr>
        <p:blipFill>
          <a:blip r:embed="rId1"/>
          <a:stretch/>
        </p:blipFill>
        <p:spPr>
          <a:xfrm>
            <a:off x="3978720" y="-26280"/>
            <a:ext cx="4668480" cy="514332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311760" y="444960"/>
            <a:ext cx="8520120" cy="12420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PFAS and PFOS (firefighting chemicals)</a:t>
            </a:r>
            <a:br/>
            <a:r>
              <a:rPr b="0" lang="en-US" sz="2800" spc="-1" strike="noStrike">
                <a:solidFill>
                  <a:srgbClr val="000000"/>
                </a:solidFill>
                <a:latin typeface="Arial"/>
                <a:ea typeface="Arial"/>
              </a:rPr>
              <a:t> spilled from Air Force Bases, carpet factories, ….</a:t>
            </a:r>
            <a:endParaRPr b="0" lang="en-US" sz="2800" spc="-1" strike="noStrike">
              <a:solidFill>
                <a:srgbClr val="000000"/>
              </a:solidFill>
              <a:latin typeface="Arial"/>
            </a:endParaRPr>
          </a:p>
        </p:txBody>
      </p:sp>
      <p:sp>
        <p:nvSpPr>
          <p:cNvPr id="136" name="TextShape 2"/>
          <p:cNvSpPr txBox="1"/>
          <p:nvPr/>
        </p:nvSpPr>
        <p:spPr>
          <a:xfrm>
            <a:off x="311760" y="1687320"/>
            <a:ext cx="8520120" cy="2881080"/>
          </a:xfrm>
          <a:prstGeom prst="rect">
            <a:avLst/>
          </a:prstGeom>
          <a:noFill/>
          <a:ln>
            <a:noFill/>
          </a:ln>
        </p:spPr>
        <p:txBody>
          <a:bodyPr tIns="91440" bIns="91440"/>
          <a:p>
            <a:pPr>
              <a:lnSpc>
                <a:spcPct val="115000"/>
              </a:lnSpc>
            </a:pPr>
            <a:r>
              <a:rPr b="0" lang="en-US" sz="1800" spc="-1" strike="noStrike">
                <a:solidFill>
                  <a:srgbClr val="000000"/>
                </a:solidFill>
                <a:latin typeface="Arial"/>
                <a:ea typeface="Arial"/>
              </a:rPr>
              <a:t>AF Bases say fishing was affected.</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Their own water wells are deep and fine, but they didn’t test private wells.</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An AJC story went AP and nationwide: </a:t>
            </a:r>
            <a:r>
              <a:rPr b="0" lang="en-US" sz="1800" spc="-1" strike="noStrike" u="sng">
                <a:solidFill>
                  <a:srgbClr val="0097a7"/>
                </a:solidFill>
                <a:uFillTx/>
                <a:latin typeface="Arial"/>
                <a:ea typeface="Arial"/>
                <a:hlinkClick r:id="rId1"/>
              </a:rPr>
              <a:t>http://wwals.net/?p=47812</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Private wells closed by PFAS in Florida and Pennsylvania.</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Michigan and North Carolina have allocated funds and set limits.</a:t>
            </a:r>
            <a:endParaRPr b="0" lang="en-US" sz="1800" spc="-1" strike="noStrike">
              <a:solidFill>
                <a:srgbClr val="000000"/>
              </a:solidFill>
              <a:latin typeface="Arial"/>
            </a:endParaRPr>
          </a:p>
          <a:p>
            <a:pPr>
              <a:lnSpc>
                <a:spcPct val="115000"/>
              </a:lnSpc>
              <a:spcBef>
                <a:spcPts val="1599"/>
              </a:spcBef>
              <a:spcAft>
                <a:spcPts val="1599"/>
              </a:spcAft>
            </a:pPr>
            <a:r>
              <a:rPr b="0" lang="en-US" sz="1800" spc="-1" strike="noStrike">
                <a:solidFill>
                  <a:srgbClr val="000000"/>
                </a:solidFill>
                <a:latin typeface="Arial"/>
                <a:ea typeface="Arial"/>
              </a:rPr>
              <a:t>What should Georgia do?</a:t>
            </a:r>
            <a:endParaRPr b="0" lang="en-US" sz="1800" spc="-1" strike="noStrike">
              <a:solidFill>
                <a:srgbClr val="000000"/>
              </a:solidFill>
              <a:latin typeface="Arial"/>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311760" y="444960"/>
            <a:ext cx="852012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We all do what we can</a:t>
            </a:r>
            <a:endParaRPr b="0" lang="en-US" sz="2800" spc="-1" strike="noStrike">
              <a:solidFill>
                <a:srgbClr val="000000"/>
              </a:solidFill>
              <a:latin typeface="Arial"/>
            </a:endParaRPr>
          </a:p>
        </p:txBody>
      </p:sp>
      <p:sp>
        <p:nvSpPr>
          <p:cNvPr id="138" name="TextShape 2"/>
          <p:cNvSpPr txBox="1"/>
          <p:nvPr/>
        </p:nvSpPr>
        <p:spPr>
          <a:xfrm>
            <a:off x="311760" y="1152360"/>
            <a:ext cx="8520120" cy="3416040"/>
          </a:xfrm>
          <a:prstGeom prst="rect">
            <a:avLst/>
          </a:prstGeom>
          <a:noFill/>
          <a:ln>
            <a:noFill/>
          </a:ln>
        </p:spPr>
        <p:txBody>
          <a:bodyPr tIns="91440" bIns="91440"/>
          <a:p>
            <a:pPr>
              <a:lnSpc>
                <a:spcPct val="115000"/>
              </a:lnSpc>
              <a:spcAft>
                <a:spcPts val="1599"/>
              </a:spcAft>
            </a:pPr>
            <a:r>
              <a:rPr b="0" lang="en-US" sz="1800" spc="-1" strike="noStrike">
                <a:solidFill>
                  <a:srgbClr val="000000"/>
                </a:solidFill>
                <a:latin typeface="Arial"/>
                <a:ea typeface="Arial"/>
              </a:rPr>
              <a:t>But everything depends on water: shouldn’t states be doing more?</a:t>
            </a:r>
            <a:endParaRPr b="0" lang="en-US" sz="1800" spc="-1" strike="noStrike">
              <a:solidFill>
                <a:srgbClr val="000000"/>
              </a:solidFill>
              <a:latin typeface="Arial"/>
            </a:endParaRPr>
          </a:p>
        </p:txBody>
      </p:sp>
      <p:pic>
        <p:nvPicPr>
          <p:cNvPr id="139" name="" descr=""/>
          <p:cNvPicPr/>
          <p:nvPr/>
        </p:nvPicPr>
        <p:blipFill>
          <a:blip r:embed="rId1"/>
          <a:stretch/>
        </p:blipFill>
        <p:spPr>
          <a:xfrm>
            <a:off x="1733400" y="1640880"/>
            <a:ext cx="5714640" cy="3200040"/>
          </a:xfrm>
          <a:prstGeom prst="rect">
            <a:avLst/>
          </a:prstGeom>
          <a:ln>
            <a:noFill/>
          </a:ln>
        </p:spPr>
      </p:pic>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311760" y="444960"/>
            <a:ext cx="425988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Contact:</a:t>
            </a:r>
            <a:endParaRPr b="0" lang="en-US" sz="2800" spc="-1" strike="noStrike">
              <a:solidFill>
                <a:srgbClr val="000000"/>
              </a:solidFill>
              <a:latin typeface="Arial"/>
            </a:endParaRPr>
          </a:p>
        </p:txBody>
      </p:sp>
      <p:sp>
        <p:nvSpPr>
          <p:cNvPr id="141" name="TextShape 2"/>
          <p:cNvSpPr txBox="1"/>
          <p:nvPr/>
        </p:nvSpPr>
        <p:spPr>
          <a:xfrm>
            <a:off x="311760" y="1152360"/>
            <a:ext cx="8520120" cy="3416040"/>
          </a:xfrm>
          <a:prstGeom prst="rect">
            <a:avLst/>
          </a:prstGeom>
          <a:noFill/>
          <a:ln>
            <a:noFill/>
          </a:ln>
        </p:spPr>
        <p:txBody>
          <a:bodyPr tIns="91440" bIns="91440"/>
          <a:p>
            <a:pPr>
              <a:lnSpc>
                <a:spcPct val="115000"/>
              </a:lnSpc>
            </a:pPr>
            <a:r>
              <a:rPr b="0" lang="en-US" sz="1800" spc="-1" strike="noStrike">
                <a:solidFill>
                  <a:srgbClr val="000000"/>
                </a:solidFill>
                <a:latin typeface="Arial"/>
                <a:ea typeface="Arial"/>
              </a:rPr>
              <a:t>John S. Quarterman</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Suwannee Riverkeeper</a:t>
            </a:r>
            <a:r>
              <a:rPr b="0" lang="en-US" sz="1800" spc="-1" strike="noStrike" baseline="30000">
                <a:solidFill>
                  <a:srgbClr val="000000"/>
                </a:solidFill>
                <a:latin typeface="Arial"/>
                <a:ea typeface="Arial"/>
              </a:rPr>
              <a:t>®</a:t>
            </a:r>
            <a:endParaRPr b="0" lang="en-US" sz="1800" spc="-1" strike="noStrike">
              <a:solidFill>
                <a:srgbClr val="000000"/>
              </a:solidFill>
              <a:latin typeface="Arial"/>
            </a:endParaRPr>
          </a:p>
          <a:p>
            <a:pPr>
              <a:lnSpc>
                <a:spcPct val="115000"/>
              </a:lnSpc>
            </a:pPr>
            <a:r>
              <a:rPr b="0" lang="en-US" sz="1800" spc="-1" strike="noStrike" u="sng">
                <a:solidFill>
                  <a:srgbClr val="0097a7"/>
                </a:solidFill>
                <a:uFillTx/>
                <a:latin typeface="Arial"/>
                <a:ea typeface="Arial"/>
                <a:hlinkClick r:id="rId1"/>
              </a:rPr>
              <a:t>contact@suwanneeriverkeeper.org</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229-242-0102</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WWALS Watershed Coalition, Inc. (WWALS)</a:t>
            </a:r>
            <a:endParaRPr b="0" lang="en-US" sz="1800" spc="-1" strike="noStrike">
              <a:solidFill>
                <a:srgbClr val="000000"/>
              </a:solidFill>
              <a:latin typeface="Arial"/>
            </a:endParaRPr>
          </a:p>
          <a:p>
            <a:pPr>
              <a:lnSpc>
                <a:spcPct val="115000"/>
              </a:lnSpc>
            </a:pPr>
            <a:r>
              <a:rPr b="0" lang="en-US" sz="1800" spc="-1" strike="noStrike" u="sng">
                <a:solidFill>
                  <a:srgbClr val="0097a7"/>
                </a:solidFill>
                <a:uFillTx/>
                <a:latin typeface="Arial"/>
                <a:ea typeface="Arial"/>
                <a:hlinkClick r:id="rId2"/>
              </a:rPr>
              <a:t>www.wwals.net</a:t>
            </a:r>
            <a:endParaRPr b="0" lang="en-US" sz="1800" spc="-1" strike="noStrike">
              <a:solidFill>
                <a:srgbClr val="000000"/>
              </a:solidFill>
              <a:latin typeface="Arial"/>
            </a:endParaRPr>
          </a:p>
          <a:p>
            <a:pPr>
              <a:lnSpc>
                <a:spcPct val="115000"/>
              </a:lnSpc>
            </a:pPr>
            <a:r>
              <a:rPr b="0" lang="en-US" sz="1800" spc="-1" strike="noStrike" u="sng">
                <a:solidFill>
                  <a:srgbClr val="0097a7"/>
                </a:solidFill>
                <a:uFillTx/>
                <a:latin typeface="Arial"/>
                <a:ea typeface="Arial"/>
                <a:hlinkClick r:id="rId3"/>
              </a:rPr>
              <a:t>wwalswatershed@gmail.com</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850-290-2350 </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PO Box 88, Hahira, GA 31632</a:t>
            </a:r>
            <a:endParaRPr b="0" lang="en-US" sz="1800" spc="-1" strike="noStrike">
              <a:solidFill>
                <a:srgbClr val="000000"/>
              </a:solidFill>
              <a:latin typeface="Arial"/>
            </a:endParaRPr>
          </a:p>
          <a:p>
            <a:pPr>
              <a:lnSpc>
                <a:spcPct val="115000"/>
              </a:lnSpc>
              <a:spcBef>
                <a:spcPts val="1599"/>
              </a:spcBef>
              <a:spcAft>
                <a:spcPts val="1599"/>
              </a:spcAft>
            </a:pPr>
            <a:endParaRPr b="0" lang="en-US" sz="1800" spc="-1" strike="noStrike">
              <a:solidFill>
                <a:srgbClr val="000000"/>
              </a:solidFill>
              <a:latin typeface="Arial"/>
            </a:endParaRPr>
          </a:p>
        </p:txBody>
      </p:sp>
      <p:pic>
        <p:nvPicPr>
          <p:cNvPr id="142" name="Google Shape;202;p34" descr=""/>
          <p:cNvPicPr/>
          <p:nvPr/>
        </p:nvPicPr>
        <p:blipFill>
          <a:blip r:embed="rId4"/>
          <a:stretch/>
        </p:blipFill>
        <p:spPr>
          <a:xfrm>
            <a:off x="5454000" y="1604520"/>
            <a:ext cx="3291840" cy="3028680"/>
          </a:xfrm>
          <a:prstGeom prst="rect">
            <a:avLst/>
          </a:prstGeom>
          <a:ln>
            <a:noFill/>
          </a:ln>
        </p:spPr>
      </p:pic>
      <p:pic>
        <p:nvPicPr>
          <p:cNvPr id="143" name="Google Shape;203;p34" descr=""/>
          <p:cNvPicPr/>
          <p:nvPr/>
        </p:nvPicPr>
        <p:blipFill>
          <a:blip r:embed="rId5"/>
          <a:stretch/>
        </p:blipFill>
        <p:spPr>
          <a:xfrm>
            <a:off x="5454000" y="509040"/>
            <a:ext cx="3291840" cy="991080"/>
          </a:xfrm>
          <a:prstGeom prst="rect">
            <a:avLst/>
          </a:prstGeom>
          <a:ln>
            <a:noFill/>
          </a:ln>
        </p:spPr>
      </p:pic>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311760" y="73800"/>
            <a:ext cx="8520120" cy="135072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Locals not happy, either.</a:t>
            </a:r>
            <a:br/>
            <a:r>
              <a:rPr b="0" lang="en-US" sz="2800" spc="-1" strike="noStrike">
                <a:solidFill>
                  <a:srgbClr val="000000"/>
                </a:solidFill>
                <a:latin typeface="Arial"/>
                <a:ea typeface="Arial"/>
              </a:rPr>
              <a:t>Valdosta and Lowndes County told EPD,</a:t>
            </a:r>
            <a:br/>
            <a:r>
              <a:rPr b="0" lang="en-US" sz="2400" spc="-1" strike="noStrike">
                <a:solidFill>
                  <a:srgbClr val="000000"/>
                </a:solidFill>
                <a:latin typeface="Arial"/>
                <a:ea typeface="Arial"/>
              </a:rPr>
              <a:t>but not local people, again and again,</a:t>
            </a:r>
            <a:br/>
            <a:r>
              <a:rPr b="0" lang="en-US" sz="2400" spc="-1" strike="noStrike">
                <a:solidFill>
                  <a:srgbClr val="000000"/>
                </a:solidFill>
                <a:latin typeface="Arial"/>
                <a:ea typeface="Arial"/>
              </a:rPr>
              <a:t> millions of gallons, or smaller amounts at many places.</a:t>
            </a:r>
            <a:br/>
            <a:endParaRPr b="0" lang="en-US" sz="2400" spc="-1" strike="noStrike">
              <a:solidFill>
                <a:srgbClr val="000000"/>
              </a:solidFill>
              <a:latin typeface="Arial"/>
            </a:endParaRPr>
          </a:p>
        </p:txBody>
      </p:sp>
      <p:sp>
        <p:nvSpPr>
          <p:cNvPr id="85" name="TextShape 2"/>
          <p:cNvSpPr txBox="1"/>
          <p:nvPr/>
        </p:nvSpPr>
        <p:spPr>
          <a:xfrm>
            <a:off x="311760" y="1784520"/>
            <a:ext cx="8520120" cy="2783880"/>
          </a:xfrm>
          <a:prstGeom prst="rect">
            <a:avLst/>
          </a:prstGeom>
          <a:noFill/>
          <a:ln>
            <a:noFill/>
          </a:ln>
        </p:spPr>
        <p:txBody>
          <a:bodyPr tIns="91440" bIns="91440"/>
          <a:p>
            <a:endParaRPr b="0" lang="en-US" sz="1400" spc="-1" strike="noStrike">
              <a:solidFill>
                <a:srgbClr val="000000"/>
              </a:solidFill>
              <a:latin typeface="Arial"/>
            </a:endParaRPr>
          </a:p>
        </p:txBody>
      </p:sp>
      <p:pic>
        <p:nvPicPr>
          <p:cNvPr id="86" name="Google Shape;70;p15" descr=""/>
          <p:cNvPicPr/>
          <p:nvPr/>
        </p:nvPicPr>
        <p:blipFill>
          <a:blip r:embed="rId1"/>
          <a:stretch/>
        </p:blipFill>
        <p:spPr>
          <a:xfrm>
            <a:off x="120600" y="2034360"/>
            <a:ext cx="10550520" cy="287136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311760" y="444960"/>
            <a:ext cx="852012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Some October 2018 spills all over Georgia</a:t>
            </a:r>
            <a:endParaRPr b="0" lang="en-US" sz="2800" spc="-1" strike="noStrike">
              <a:solidFill>
                <a:srgbClr val="000000"/>
              </a:solidFill>
              <a:latin typeface="Arial"/>
            </a:endParaRPr>
          </a:p>
        </p:txBody>
      </p:sp>
      <p:sp>
        <p:nvSpPr>
          <p:cNvPr id="88" name="TextShape 2"/>
          <p:cNvSpPr txBox="1"/>
          <p:nvPr/>
        </p:nvSpPr>
        <p:spPr>
          <a:xfrm>
            <a:off x="311760" y="1152360"/>
            <a:ext cx="8520120" cy="3416040"/>
          </a:xfrm>
          <a:prstGeom prst="rect">
            <a:avLst/>
          </a:prstGeom>
          <a:noFill/>
          <a:ln>
            <a:noFill/>
          </a:ln>
        </p:spPr>
        <p:txBody>
          <a:bodyPr tIns="91440" bIns="91440"/>
          <a:p>
            <a:endParaRPr b="0" lang="en-US" sz="1400" spc="-1" strike="noStrike">
              <a:solidFill>
                <a:srgbClr val="000000"/>
              </a:solidFill>
              <a:latin typeface="Arial"/>
            </a:endParaRPr>
          </a:p>
        </p:txBody>
      </p:sp>
      <p:pic>
        <p:nvPicPr>
          <p:cNvPr id="89" name="Google Shape;77;p16" descr=""/>
          <p:cNvPicPr/>
          <p:nvPr/>
        </p:nvPicPr>
        <p:blipFill>
          <a:blip r:embed="rId1"/>
          <a:stretch/>
        </p:blipFill>
        <p:spPr>
          <a:xfrm>
            <a:off x="336960" y="1305000"/>
            <a:ext cx="8448120" cy="324288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311760" y="444960"/>
            <a:ext cx="852012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GA-EPD has the spill reports in spreadsheets, so:</a:t>
            </a:r>
            <a:endParaRPr b="0" lang="en-US" sz="2800" spc="-1" strike="noStrike">
              <a:solidFill>
                <a:srgbClr val="000000"/>
              </a:solidFill>
              <a:latin typeface="Arial"/>
            </a:endParaRPr>
          </a:p>
        </p:txBody>
      </p:sp>
      <p:sp>
        <p:nvSpPr>
          <p:cNvPr id="91" name="TextShape 2"/>
          <p:cNvSpPr txBox="1"/>
          <p:nvPr/>
        </p:nvSpPr>
        <p:spPr>
          <a:xfrm>
            <a:off x="311760" y="1152360"/>
            <a:ext cx="8520120" cy="3416040"/>
          </a:xfrm>
          <a:prstGeom prst="rect">
            <a:avLst/>
          </a:prstGeom>
          <a:noFill/>
          <a:ln>
            <a:noFill/>
          </a:ln>
        </p:spPr>
        <p:txBody>
          <a:bodyPr tIns="91440" bIns="91440"/>
          <a:p>
            <a:endParaRPr b="0" lang="en-US" sz="1400" spc="-1" strike="noStrike">
              <a:solidFill>
                <a:srgbClr val="000000"/>
              </a:solidFill>
              <a:latin typeface="Arial"/>
            </a:endParaRPr>
          </a:p>
        </p:txBody>
      </p:sp>
      <p:pic>
        <p:nvPicPr>
          <p:cNvPr id="92" name="Google Shape;84;p17" descr=""/>
          <p:cNvPicPr/>
          <p:nvPr/>
        </p:nvPicPr>
        <p:blipFill>
          <a:blip r:embed="rId1"/>
          <a:stretch/>
        </p:blipFill>
        <p:spPr>
          <a:xfrm>
            <a:off x="311760" y="1152360"/>
            <a:ext cx="8520120" cy="1290852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168840" y="120600"/>
            <a:ext cx="2657520" cy="507276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Using GA-EPD spreadsheets, can see that:</a:t>
            </a:r>
            <a:br/>
            <a:br/>
            <a:r>
              <a:rPr b="0" lang="en-US" sz="2800" spc="-1" strike="noStrike">
                <a:solidFill>
                  <a:srgbClr val="000000"/>
                </a:solidFill>
                <a:latin typeface="Arial"/>
                <a:ea typeface="Arial"/>
              </a:rPr>
              <a:t>More than</a:t>
            </a:r>
            <a:br/>
            <a:r>
              <a:rPr b="0" lang="en-US" sz="2800" spc="-1" strike="noStrike">
                <a:solidFill>
                  <a:srgbClr val="000000"/>
                </a:solidFill>
                <a:latin typeface="Arial"/>
                <a:ea typeface="Arial"/>
              </a:rPr>
              <a:t>two thirds</a:t>
            </a:r>
            <a:br/>
            <a:r>
              <a:rPr b="0" lang="en-US" sz="2800" spc="-1" strike="noStrike">
                <a:solidFill>
                  <a:srgbClr val="000000"/>
                </a:solidFill>
                <a:latin typeface="Arial"/>
                <a:ea typeface="Arial"/>
              </a:rPr>
              <a:t> of all GA spills one week</a:t>
            </a:r>
            <a:br/>
            <a:r>
              <a:rPr b="0" lang="en-US" sz="2800" spc="-1" strike="noStrike">
                <a:solidFill>
                  <a:srgbClr val="000000"/>
                </a:solidFill>
                <a:latin typeface="Arial"/>
                <a:ea typeface="Arial"/>
              </a:rPr>
              <a:t>(2-5 Dec 2018) were Valdosta</a:t>
            </a:r>
            <a:endParaRPr b="0" lang="en-US" sz="2800" spc="-1" strike="noStrike">
              <a:solidFill>
                <a:srgbClr val="000000"/>
              </a:solidFill>
              <a:latin typeface="Arial"/>
            </a:endParaRPr>
          </a:p>
        </p:txBody>
      </p:sp>
      <p:sp>
        <p:nvSpPr>
          <p:cNvPr id="94" name="TextShape 2"/>
          <p:cNvSpPr txBox="1"/>
          <p:nvPr/>
        </p:nvSpPr>
        <p:spPr>
          <a:xfrm>
            <a:off x="2260440" y="1152360"/>
            <a:ext cx="6571800" cy="3416040"/>
          </a:xfrm>
          <a:prstGeom prst="rect">
            <a:avLst/>
          </a:prstGeom>
          <a:noFill/>
          <a:ln>
            <a:noFill/>
          </a:ln>
        </p:spPr>
        <p:txBody>
          <a:bodyPr tIns="91440" bIns="91440"/>
          <a:p>
            <a:endParaRPr b="0" lang="en-US" sz="1400" spc="-1" strike="noStrike">
              <a:solidFill>
                <a:srgbClr val="000000"/>
              </a:solidFill>
              <a:latin typeface="Arial"/>
            </a:endParaRPr>
          </a:p>
        </p:txBody>
      </p:sp>
      <p:pic>
        <p:nvPicPr>
          <p:cNvPr id="95" name="Google Shape;91;p18" descr=""/>
          <p:cNvPicPr/>
          <p:nvPr/>
        </p:nvPicPr>
        <p:blipFill>
          <a:blip r:embed="rId1"/>
          <a:stretch/>
        </p:blipFill>
        <p:spPr>
          <a:xfrm>
            <a:off x="2671200" y="699840"/>
            <a:ext cx="6205680" cy="403380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311760" y="269640"/>
            <a:ext cx="2135880" cy="44658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Tifton: 3; more GA spills through 9 Dec 2018,</a:t>
            </a:r>
            <a:br/>
            <a:br/>
            <a:r>
              <a:rPr b="0" lang="en-US" sz="2800" spc="-1" strike="noStrike">
                <a:solidFill>
                  <a:srgbClr val="000000"/>
                </a:solidFill>
                <a:latin typeface="Arial"/>
                <a:ea typeface="Arial"/>
              </a:rPr>
              <a:t>But many Valdosta spills still not ended</a:t>
            </a:r>
            <a:endParaRPr b="0" lang="en-US" sz="2800" spc="-1" strike="noStrike">
              <a:solidFill>
                <a:srgbClr val="000000"/>
              </a:solidFill>
              <a:latin typeface="Arial"/>
            </a:endParaRPr>
          </a:p>
        </p:txBody>
      </p:sp>
      <p:sp>
        <p:nvSpPr>
          <p:cNvPr id="97" name="TextShape 2"/>
          <p:cNvSpPr txBox="1"/>
          <p:nvPr/>
        </p:nvSpPr>
        <p:spPr>
          <a:xfrm>
            <a:off x="2224080" y="1152360"/>
            <a:ext cx="6608160" cy="3416040"/>
          </a:xfrm>
          <a:prstGeom prst="rect">
            <a:avLst/>
          </a:prstGeom>
          <a:noFill/>
          <a:ln>
            <a:noFill/>
          </a:ln>
        </p:spPr>
        <p:txBody>
          <a:bodyPr tIns="91440" bIns="91440"/>
          <a:p>
            <a:endParaRPr b="0" lang="en-US" sz="1400" spc="-1" strike="noStrike">
              <a:solidFill>
                <a:srgbClr val="000000"/>
              </a:solidFill>
              <a:latin typeface="Arial"/>
            </a:endParaRPr>
          </a:p>
        </p:txBody>
      </p:sp>
      <p:pic>
        <p:nvPicPr>
          <p:cNvPr id="98" name="Google Shape;98;p19" descr=""/>
          <p:cNvPicPr/>
          <p:nvPr/>
        </p:nvPicPr>
        <p:blipFill>
          <a:blip r:embed="rId1"/>
          <a:stretch/>
        </p:blipFill>
        <p:spPr>
          <a:xfrm>
            <a:off x="2066400" y="372960"/>
            <a:ext cx="7039080" cy="423504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311760" y="444960"/>
            <a:ext cx="852012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Valdosta City Council &gt;$60 million</a:t>
            </a:r>
            <a:endParaRPr b="0" lang="en-US" sz="2800" spc="-1" strike="noStrike">
              <a:solidFill>
                <a:srgbClr val="000000"/>
              </a:solidFill>
              <a:latin typeface="Arial"/>
            </a:endParaRPr>
          </a:p>
        </p:txBody>
      </p:sp>
      <p:sp>
        <p:nvSpPr>
          <p:cNvPr id="100" name="TextShape 2"/>
          <p:cNvSpPr txBox="1"/>
          <p:nvPr/>
        </p:nvSpPr>
        <p:spPr>
          <a:xfrm>
            <a:off x="311760" y="1152360"/>
            <a:ext cx="1796760" cy="3903840"/>
          </a:xfrm>
          <a:prstGeom prst="rect">
            <a:avLst/>
          </a:prstGeom>
          <a:noFill/>
          <a:ln>
            <a:noFill/>
          </a:ln>
        </p:spPr>
        <p:txBody>
          <a:bodyPr tIns="91440" bIns="91440"/>
          <a:p>
            <a:pPr>
              <a:lnSpc>
                <a:spcPct val="100000"/>
              </a:lnSpc>
            </a:pPr>
            <a:r>
              <a:rPr b="0" lang="en-US" sz="2400" spc="-1" strike="noStrike">
                <a:solidFill>
                  <a:srgbClr val="000000"/>
                </a:solidFill>
                <a:latin typeface="Arial"/>
                <a:ea typeface="Arial"/>
              </a:rPr>
              <a:t>Another</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Arial"/>
              </a:rPr>
              <a:t>$1/2 million for fixes</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Arial"/>
              </a:rPr>
              <a:t>2018-12-06</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Arial"/>
              </a:rPr>
              <a:t>Yet spills.</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Arial"/>
              </a:rPr>
              <a:t>And spills they don’t tell us about.</a:t>
            </a:r>
            <a:endParaRPr b="0" lang="en-US" sz="2400" spc="-1" strike="noStrike">
              <a:solidFill>
                <a:srgbClr val="000000"/>
              </a:solidFill>
              <a:latin typeface="Arial"/>
            </a:endParaRPr>
          </a:p>
        </p:txBody>
      </p:sp>
      <p:pic>
        <p:nvPicPr>
          <p:cNvPr id="101" name="" descr=""/>
          <p:cNvPicPr/>
          <p:nvPr/>
        </p:nvPicPr>
        <p:blipFill>
          <a:blip r:embed="rId1"/>
          <a:stretch/>
        </p:blipFill>
        <p:spPr>
          <a:xfrm>
            <a:off x="2347560" y="1017360"/>
            <a:ext cx="6788880" cy="392040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311760" y="444960"/>
            <a:ext cx="8520120" cy="572400"/>
          </a:xfrm>
          <a:prstGeom prst="rect">
            <a:avLst/>
          </a:prstGeom>
          <a:noFill/>
          <a:ln>
            <a:noFill/>
          </a:ln>
        </p:spPr>
        <p:txBody>
          <a:bodyPr tIns="91440" bIns="91440"/>
          <a:p>
            <a:pPr>
              <a:lnSpc>
                <a:spcPct val="100000"/>
              </a:lnSpc>
            </a:pPr>
            <a:r>
              <a:rPr b="0" lang="en-US" sz="2800" spc="-1" strike="noStrike">
                <a:solidFill>
                  <a:srgbClr val="000000"/>
                </a:solidFill>
                <a:latin typeface="Arial"/>
                <a:ea typeface="Arial"/>
              </a:rPr>
              <a:t>Florida does it</a:t>
            </a:r>
            <a:endParaRPr b="0" lang="en-US" sz="2800" spc="-1" strike="noStrike">
              <a:solidFill>
                <a:srgbClr val="000000"/>
              </a:solidFill>
              <a:latin typeface="Arial"/>
            </a:endParaRPr>
          </a:p>
        </p:txBody>
      </p:sp>
      <p:sp>
        <p:nvSpPr>
          <p:cNvPr id="103" name="TextShape 2"/>
          <p:cNvSpPr txBox="1"/>
          <p:nvPr/>
        </p:nvSpPr>
        <p:spPr>
          <a:xfrm>
            <a:off x="311760" y="1152360"/>
            <a:ext cx="8520120" cy="3416040"/>
          </a:xfrm>
          <a:prstGeom prst="rect">
            <a:avLst/>
          </a:prstGeom>
          <a:noFill/>
          <a:ln>
            <a:noFill/>
          </a:ln>
        </p:spPr>
        <p:txBody>
          <a:bodyPr tIns="91440" bIns="91440"/>
          <a:p>
            <a:pPr>
              <a:lnSpc>
                <a:spcPct val="115000"/>
              </a:lnSpc>
            </a:pPr>
            <a:r>
              <a:rPr b="0" lang="en-US" sz="1800" spc="-1" strike="noStrike">
                <a:solidFill>
                  <a:srgbClr val="000000"/>
                </a:solidFill>
                <a:latin typeface="Arial"/>
                <a:ea typeface="Arial"/>
              </a:rPr>
              <a:t>No sewage spills in many months</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In the Suwannee River Basin in Florida.</a:t>
            </a:r>
            <a:endParaRPr b="0" lang="en-US" sz="1800" spc="-1" strike="noStrike">
              <a:solidFill>
                <a:srgbClr val="000000"/>
              </a:solidFill>
              <a:latin typeface="Arial"/>
            </a:endParaRPr>
          </a:p>
          <a:p>
            <a:pPr>
              <a:lnSpc>
                <a:spcPct val="115000"/>
              </a:lnSpc>
              <a:spcBef>
                <a:spcPts val="1599"/>
              </a:spcBef>
            </a:pPr>
            <a:r>
              <a:rPr b="0" lang="en-US" sz="1800" spc="-1" strike="noStrike">
                <a:solidFill>
                  <a:srgbClr val="000000"/>
                </a:solidFill>
                <a:latin typeface="Arial"/>
                <a:ea typeface="Arial"/>
              </a:rPr>
              <a:t>But a Sabal Trail pipeline leak.</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We only know about that because of</a:t>
            </a:r>
            <a:endParaRPr b="0" lang="en-US" sz="1800" spc="-1" strike="noStrike">
              <a:solidFill>
                <a:srgbClr val="000000"/>
              </a:solidFill>
              <a:latin typeface="Arial"/>
            </a:endParaRPr>
          </a:p>
          <a:p>
            <a:pPr>
              <a:lnSpc>
                <a:spcPct val="115000"/>
              </a:lnSpc>
            </a:pPr>
            <a:r>
              <a:rPr b="0" lang="en-US" sz="1800" spc="-1" strike="noStrike">
                <a:solidFill>
                  <a:srgbClr val="000000"/>
                </a:solidFill>
                <a:latin typeface="Arial"/>
                <a:ea typeface="Arial"/>
              </a:rPr>
              <a:t>Florida’s daily Notices of Pollution.</a:t>
            </a:r>
            <a:endParaRPr b="0" lang="en-US" sz="1800" spc="-1" strike="noStrike">
              <a:solidFill>
                <a:srgbClr val="000000"/>
              </a:solidFill>
              <a:latin typeface="Arial"/>
            </a:endParaRPr>
          </a:p>
          <a:p>
            <a:pPr>
              <a:lnSpc>
                <a:spcPct val="115000"/>
              </a:lnSpc>
              <a:spcBef>
                <a:spcPts val="1599"/>
              </a:spcBef>
              <a:spcAft>
                <a:spcPts val="1599"/>
              </a:spcAft>
            </a:pPr>
            <a:r>
              <a:rPr b="0" lang="en-US" sz="1800" spc="-1" strike="noStrike">
                <a:solidFill>
                  <a:srgbClr val="000000"/>
                </a:solidFill>
                <a:latin typeface="Arial"/>
                <a:ea typeface="Arial"/>
              </a:rPr>
              <a:t>Has Sabal Trail leaked in Albany, GA?</a:t>
            </a:r>
            <a:endParaRPr b="0" lang="en-US" sz="1800" spc="-1" strike="noStrike">
              <a:solidFill>
                <a:srgbClr val="000000"/>
              </a:solidFill>
              <a:latin typeface="Arial"/>
            </a:endParaRPr>
          </a:p>
        </p:txBody>
      </p:sp>
      <p:pic>
        <p:nvPicPr>
          <p:cNvPr id="104" name="Google Shape;112;p21" descr=""/>
          <p:cNvPicPr/>
          <p:nvPr/>
        </p:nvPicPr>
        <p:blipFill>
          <a:blip r:embed="rId1"/>
          <a:stretch/>
        </p:blipFill>
        <p:spPr>
          <a:xfrm>
            <a:off x="5179680" y="444960"/>
            <a:ext cx="3486960" cy="5142960"/>
          </a:xfrm>
          <a:prstGeom prst="rect">
            <a:avLst/>
          </a:prstGeom>
          <a:ln>
            <a:noFill/>
          </a:ln>
        </p:spPr>
      </p:pic>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2019-02-06T08:39:39Z</dcterms:modified>
  <cp:revision>1</cp:revision>
  <dc:subject/>
  <dc:title/>
</cp:coreProperties>
</file>