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7eb22d43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7eb22d43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7eb22d43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7eb22d43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7eb22d43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7eb22d43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7eb22d43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7eb22d43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7eb22d43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7eb22d43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7eb22d43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7eb22d43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7eb22d43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7eb22d43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7eb22d43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7eb22d4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7f856cfe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7f856cfe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7f856cfe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7f856cfe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f856cf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7f856cf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7eb22d43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7eb22d43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7eb22d43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7eb22d43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contact@suwanneeriverkeeper.org" TargetMode="External"/><Relationship Id="rId4" Type="http://schemas.openxmlformats.org/officeDocument/2006/relationships/hyperlink" Target="http://www.wwals.net" TargetMode="External"/><Relationship Id="rId5" Type="http://schemas.openxmlformats.org/officeDocument/2006/relationships/hyperlink" Target="mailto:wwalswatershed@gmail.com" TargetMode="External"/><Relationship Id="rId6" Type="http://schemas.openxmlformats.org/officeDocument/2006/relationships/image" Target="../media/image9.jpg"/><Relationship Id="rId7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GA-EPD: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everyone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anyone spills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638" y="2834127"/>
            <a:ext cx="6806726" cy="18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Costs you nothing; commits you to nothing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8" y="1152475"/>
            <a:ext cx="8520600" cy="1261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Groups are signing in Florida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6498"/>
            <a:ext cx="9144001" cy="3352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in Georgia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6162"/>
            <a:ext cx="9144000" cy="346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GA-EPD did answer on November 2, 2018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John – good idea.  We will get to work immediately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on the logistics to see how we can make this happen. 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I’ll keep you informed of our progress. 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Rick Dunn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EPD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Can’t hurt to continue encouraging him until we see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Daily spill reports on the GA-EPD website.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  <a:highlight>
                  <a:srgbClr val="D9EAD3"/>
                </a:highlight>
              </a:rPr>
              <a:t>Sign here:​​ ​</a:t>
            </a:r>
            <a:r>
              <a:rPr lang="en" sz="2400">
                <a:solidFill>
                  <a:srgbClr val="000000"/>
                </a:solidFill>
                <a:highlight>
                  <a:srgbClr val="D9EAD3"/>
                </a:highlight>
              </a:rPr>
              <a:t> http://wwals.net/?p=46767#sign</a:t>
            </a:r>
            <a:endParaRPr sz="2400">
              <a:solidFill>
                <a:srgbClr val="000000"/>
              </a:solidFill>
              <a:highlight>
                <a:srgbClr val="D9EAD3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Contact: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John S. Quarterman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Suwannee Riverkeeper</a:t>
            </a:r>
            <a:r>
              <a:rPr baseline="30000" lang="en">
                <a:solidFill>
                  <a:srgbClr val="000000"/>
                </a:solidFill>
              </a:rPr>
              <a:t>®</a:t>
            </a:r>
            <a:endParaRPr baseline="30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contact@suwanneeriverkeeper.org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229-242-0102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WWALS Watershed Coalition, Inc. (WWALS)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www.wwals.net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wwalswatershed@gmail.com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850-290-2350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PO Box 88, Hahira, GA 31632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3926" y="1604650"/>
            <a:ext cx="329232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3925" y="509100"/>
            <a:ext cx="3292326" cy="99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told EPD, but not local people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75" y="1424775"/>
            <a:ext cx="10550774" cy="2871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asked Valdosta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this list for years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FInally got it from GA-EPD.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Things are getting better.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But we never would have known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Without this EPD data.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And still there are spills.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Some Valdosta and Lowndes County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did not tell us about….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wwals.net/issues/vww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746" y="0"/>
            <a:ext cx="299330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 your water?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7048"/>
            <a:ext cx="9144000" cy="3996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1-13, 2018, spills from GA-EPD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88" y="590550"/>
            <a:ext cx="804862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October 2018 spills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800" y="1304875"/>
            <a:ext cx="8448651" cy="32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750,000 gallons, clarifier, Flint River watershed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Call to EPD on 10/27/2018. Sent email later, same day.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Notification letter sent on 10/31/2018.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Letter says that during a scheduled annual mill outage, while a repair to seal water line was being made, an incomplete isolation allowed water from the mill water clarifier to back-flow to Flint River through intake piping and to the river. Mill water clarifier contains water from river and treatment chemicals.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Chemicals are sodium hydroxide, drewflow (polymer), coagulant, millisperse (corrosion inhibitor).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Chemical feed was stopped, prior to release, due to the water outage.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Once spill identified, valve at the clarifier was closed completely.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Once mill outage is completed, incident will be evaluated further to put measures in place to prevent a recurrence of such releases in future mill outages.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not publish the spreadsheet daily, EPD?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0" cy="12908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Florida does it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No sewage spills in many months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 the Suwannee River Basin in Florida.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But a Sabal Trail pipeline leak.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We only know about that because of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Florida’s daily Notices of Pollution.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Has Sabal Trail leaked in Albany, GA?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648" y="445025"/>
            <a:ext cx="34873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